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Josefin Slab"/>
      <p:regular r:id="rId18"/>
      <p:bold r:id="rId19"/>
      <p:italic r:id="rId20"/>
      <p:boldItalic r:id="rId21"/>
    </p:embeddedFont>
    <p:embeddedFont>
      <p:font typeface="Anton"/>
      <p:regular r:id="rId22"/>
    </p:embeddedFont>
    <p:embeddedFont>
      <p:font typeface="Lato"/>
      <p:regular r:id="rId23"/>
      <p:bold r:id="rId24"/>
      <p:italic r:id="rId25"/>
      <p:boldItalic r:id="rId26"/>
    </p:embeddedFont>
    <p:embeddedFont>
      <p:font typeface="Fira Sans Condensed Light"/>
      <p:regular r:id="rId27"/>
      <p:bold r:id="rId28"/>
      <p:italic r:id="rId29"/>
      <p:boldItalic r:id="rId30"/>
    </p:embeddedFont>
    <p:embeddedFont>
      <p:font typeface="Fira Sans Condensed"/>
      <p:regular r:id="rId31"/>
      <p:bold r:id="rId32"/>
      <p:italic r:id="rId33"/>
      <p:boldItalic r:id="rId34"/>
    </p:embeddedFont>
    <p:embeddedFont>
      <p:font typeface="Quicksand"/>
      <p:regular r:id="rId35"/>
      <p:bold r:id="rId36"/>
    </p:embeddedFont>
    <p:embeddedFont>
      <p:font typeface="Advent Pro Light"/>
      <p:regular r:id="rId37"/>
      <p:bold r:id="rId38"/>
    </p:embeddedFont>
    <p:embeddedFont>
      <p:font typeface="Rajdhani"/>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jdhani-bold.fntdata"/><Relationship Id="rId20" Type="http://schemas.openxmlformats.org/officeDocument/2006/relationships/font" Target="fonts/JosefinSlab-italic.fntdata"/><Relationship Id="rId22" Type="http://schemas.openxmlformats.org/officeDocument/2006/relationships/font" Target="fonts/Anton-regular.fntdata"/><Relationship Id="rId21" Type="http://schemas.openxmlformats.org/officeDocument/2006/relationships/font" Target="fonts/JosefinSlab-bold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FiraSansCondensedLight-bold.fntdata"/><Relationship Id="rId27" Type="http://schemas.openxmlformats.org/officeDocument/2006/relationships/font" Target="fonts/FiraSansCondensed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regular.fntdata"/><Relationship Id="rId30" Type="http://schemas.openxmlformats.org/officeDocument/2006/relationships/font" Target="fonts/FiraSansCondensedLight-boldItalic.fntdata"/><Relationship Id="rId11" Type="http://schemas.openxmlformats.org/officeDocument/2006/relationships/slide" Target="slides/slide7.xml"/><Relationship Id="rId33" Type="http://schemas.openxmlformats.org/officeDocument/2006/relationships/font" Target="fonts/FiraSansCondensed-italic.fntdata"/><Relationship Id="rId10" Type="http://schemas.openxmlformats.org/officeDocument/2006/relationships/slide" Target="slides/slide6.xml"/><Relationship Id="rId32" Type="http://schemas.openxmlformats.org/officeDocument/2006/relationships/font" Target="fonts/FiraSansCondensed-bold.fntdata"/><Relationship Id="rId13" Type="http://schemas.openxmlformats.org/officeDocument/2006/relationships/slide" Target="slides/slide9.xml"/><Relationship Id="rId35" Type="http://schemas.openxmlformats.org/officeDocument/2006/relationships/font" Target="fonts/Quicksand-regular.fntdata"/><Relationship Id="rId12" Type="http://schemas.openxmlformats.org/officeDocument/2006/relationships/slide" Target="slides/slide8.xml"/><Relationship Id="rId34" Type="http://schemas.openxmlformats.org/officeDocument/2006/relationships/font" Target="fonts/FiraSansCondensed-boldItalic.fntdata"/><Relationship Id="rId15" Type="http://schemas.openxmlformats.org/officeDocument/2006/relationships/slide" Target="slides/slide11.xml"/><Relationship Id="rId37" Type="http://schemas.openxmlformats.org/officeDocument/2006/relationships/font" Target="fonts/AdventProLight-regular.fntdata"/><Relationship Id="rId14" Type="http://schemas.openxmlformats.org/officeDocument/2006/relationships/slide" Target="slides/slide10.xml"/><Relationship Id="rId36" Type="http://schemas.openxmlformats.org/officeDocument/2006/relationships/font" Target="fonts/Quicksand-bold.fntdata"/><Relationship Id="rId17" Type="http://schemas.openxmlformats.org/officeDocument/2006/relationships/slide" Target="slides/slide13.xml"/><Relationship Id="rId39" Type="http://schemas.openxmlformats.org/officeDocument/2006/relationships/font" Target="fonts/Rajdhani-regular.fntdata"/><Relationship Id="rId16" Type="http://schemas.openxmlformats.org/officeDocument/2006/relationships/slide" Target="slides/slide12.xml"/><Relationship Id="rId38" Type="http://schemas.openxmlformats.org/officeDocument/2006/relationships/font" Target="fonts/AdventProLight-bold.fntdata"/><Relationship Id="rId19" Type="http://schemas.openxmlformats.org/officeDocument/2006/relationships/font" Target="fonts/JosefinSlab-bold.fntdata"/><Relationship Id="rId18" Type="http://schemas.openxmlformats.org/officeDocument/2006/relationships/font" Target="fonts/Josefin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ehana.com/bo/blog/desarrollo-web/apps-reconocimiento-facial/" TargetMode="External"/><Relationship Id="rId3" Type="http://schemas.openxmlformats.org/officeDocument/2006/relationships/hyperlink" Target="https://www.lisainstitute.com/products/curso-seguridad-aeroportuaria-avsec?_pos=2&amp;_sid=6c93903c6&amp;_ss=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sainstitute.com/blogs/blog/reconocimiento-facial-como-funciona-quien-utiliz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cfbd46df0d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cfbd46df0d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cfbd46df0d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cfbd46df0d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https://programmerclick.com/article/38661377878/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cfbd46df0d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cfbd46df0d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7098bb5640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7098bb5640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MERCEDES</a:t>
            </a:r>
            <a:endParaRPr/>
          </a:p>
          <a:p>
            <a:pPr indent="0" lvl="0" marL="0" rtl="0" algn="l">
              <a:spcBef>
                <a:spcPts val="0"/>
              </a:spcBef>
              <a:spcAft>
                <a:spcPts val="0"/>
              </a:spcAft>
              <a:buClr>
                <a:schemeClr val="dk1"/>
              </a:buClr>
              <a:buSzPts val="1100"/>
              <a:buFont typeface="Arial"/>
              <a:buNone/>
            </a:pPr>
            <a:r>
              <a:rPr lang="en"/>
              <a:t>RECONOCIMIENTO FACIAL :</a:t>
            </a:r>
            <a:endParaRPr/>
          </a:p>
          <a:p>
            <a:pPr indent="0" lvl="0" marL="0" rtl="0" algn="l">
              <a:spcBef>
                <a:spcPts val="0"/>
              </a:spcBef>
              <a:spcAft>
                <a:spcPts val="0"/>
              </a:spcAft>
              <a:buNone/>
            </a:pPr>
            <a:r>
              <a:rPr lang="en"/>
              <a:t>El reconocimiento facial describe el proceso de escaneo de un rostro y su comparación con la misma persona en una base de datos. Este es el enfoque utilizado para desbloquear teléfonos o autenticar a una persona que ingresa a un edificio. </a:t>
            </a:r>
            <a:endParaRPr/>
          </a:p>
          <a:p>
            <a:pPr indent="-298450" lvl="0" marL="457200" rtl="0" algn="l">
              <a:spcBef>
                <a:spcPts val="0"/>
              </a:spcBef>
              <a:spcAft>
                <a:spcPts val="0"/>
              </a:spcAft>
              <a:buSzPts val="1100"/>
              <a:buAutoNum type="arabicPeriod"/>
            </a:pPr>
            <a:r>
              <a:rPr lang="en"/>
              <a:t>Trata de establecer de quién es la cara o rostro</a:t>
            </a:r>
            <a:endParaRPr/>
          </a:p>
          <a:p>
            <a:pPr indent="-298450" lvl="0" marL="457200" rtl="0" algn="l">
              <a:spcBef>
                <a:spcPts val="0"/>
              </a:spcBef>
              <a:spcAft>
                <a:spcPts val="0"/>
              </a:spcAft>
              <a:buSzPts val="1100"/>
              <a:buAutoNum type="arabicPeriod"/>
            </a:pPr>
            <a:r>
              <a:rPr lang="en"/>
              <a:t>Identifica características faciales mediante la extracción de puntos de referencias.</a:t>
            </a:r>
            <a:endParaRPr/>
          </a:p>
          <a:p>
            <a:pPr indent="-298450" lvl="0" marL="457200" rtl="0" algn="l">
              <a:spcBef>
                <a:spcPts val="0"/>
              </a:spcBef>
              <a:spcAft>
                <a:spcPts val="0"/>
              </a:spcAft>
              <a:buSzPts val="1100"/>
              <a:buAutoNum type="arabicPeriod"/>
            </a:pPr>
            <a:r>
              <a:rPr lang="en"/>
              <a:t>Puede no ser 100% exacto, pero puede reconocer de quién es la cara cuando esta existe en la base de datos</a:t>
            </a:r>
            <a:endParaRPr/>
          </a:p>
          <a:p>
            <a:pPr indent="0" lvl="0" marL="0" rtl="0" algn="l">
              <a:spcBef>
                <a:spcPts val="0"/>
              </a:spcBef>
              <a:spcAft>
                <a:spcPts val="0"/>
              </a:spcAft>
              <a:buNone/>
            </a:pPr>
            <a:r>
              <a:rPr lang="en"/>
              <a:t>Asi mismo el reconocimiento facial llega a ser parte de computer vision que</a:t>
            </a:r>
            <a:r>
              <a:rPr b="1" lang="en">
                <a:solidFill>
                  <a:schemeClr val="dk1"/>
                </a:solidFill>
              </a:rPr>
              <a:t> </a:t>
            </a:r>
            <a:r>
              <a:rPr b="1" lang="en">
                <a:solidFill>
                  <a:schemeClr val="dk1"/>
                </a:solidFill>
                <a:latin typeface="Quicksand"/>
                <a:ea typeface="Quicksand"/>
                <a:cs typeface="Quicksand"/>
                <a:sym typeface="Quicksand"/>
              </a:rPr>
              <a:t>es el campo de la ciencia de la computación que se enfoca en replicar partes de la complejidad del sistema de visión humana</a:t>
            </a:r>
            <a:endParaRPr b="1" sz="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DETECCION FACIAL:</a:t>
            </a:r>
            <a:endParaRPr/>
          </a:p>
          <a:p>
            <a:pPr indent="0" lvl="0" marL="0" rtl="0" algn="l">
              <a:spcBef>
                <a:spcPts val="0"/>
              </a:spcBef>
              <a:spcAft>
                <a:spcPts val="0"/>
              </a:spcAft>
              <a:buNone/>
            </a:pPr>
            <a:r>
              <a:rPr lang="en"/>
              <a:t>La detección facial ocurre cuando un sistema simplemente intenta establecer que hay un rostro presente. Las empresas de redes sociales utilizan la detección facial para filtrar y organizar imágenes en grandes catálogos de fotos</a:t>
            </a:r>
            <a:endParaRPr/>
          </a:p>
          <a:p>
            <a:pPr indent="-298450" lvl="0" marL="457200" rtl="0" algn="l">
              <a:spcBef>
                <a:spcPts val="0"/>
              </a:spcBef>
              <a:spcAft>
                <a:spcPts val="0"/>
              </a:spcAft>
              <a:buSzPts val="1100"/>
              <a:buAutoNum type="arabicPeriod"/>
            </a:pPr>
            <a:r>
              <a:rPr lang="en"/>
              <a:t>Identificar presencia de rostros dentro de una imagen o fotografía</a:t>
            </a:r>
            <a:endParaRPr/>
          </a:p>
          <a:p>
            <a:pPr indent="-298450" lvl="0" marL="457200" rtl="0" algn="l">
              <a:spcBef>
                <a:spcPts val="0"/>
              </a:spcBef>
              <a:spcAft>
                <a:spcPts val="0"/>
              </a:spcAft>
              <a:buSzPts val="1100"/>
              <a:buAutoNum type="arabicPeriod"/>
            </a:pPr>
            <a:r>
              <a:rPr lang="en"/>
              <a:t>No reconoce de quién es o son los rostros identificados</a:t>
            </a:r>
            <a:endParaRPr/>
          </a:p>
          <a:p>
            <a:pPr indent="-298450" lvl="0" marL="457200" rtl="0" algn="l">
              <a:spcBef>
                <a:spcPts val="0"/>
              </a:spcBef>
              <a:spcAft>
                <a:spcPts val="0"/>
              </a:spcAft>
              <a:buSzPts val="1100"/>
              <a:buAutoNum type="arabicPeriod"/>
            </a:pPr>
            <a:r>
              <a:rPr lang="en"/>
              <a:t>Primero Reconoce los ojos, luego intenta detectar otras regiones faciales.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65abef0139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5abef0139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MERCEDES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a:p>
            <a:pPr indent="0" lvl="0" marL="0" rtl="0" algn="l">
              <a:spcBef>
                <a:spcPts val="0"/>
              </a:spcBef>
              <a:spcAft>
                <a:spcPts val="0"/>
              </a:spcAft>
              <a:buNone/>
            </a:pPr>
            <a:r>
              <a:rPr lang="en" u="sng">
                <a:solidFill>
                  <a:schemeClr val="hlink"/>
                </a:solidFill>
                <a:hlinkClick r:id="rId2"/>
              </a:rPr>
              <a:t>https://www.crehana.com/bo/blog/desarrollo-web/apps-reconocimiento-facial/</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040404"/>
                </a:solidFill>
                <a:highlight>
                  <a:srgbClr val="FFFFFF"/>
                </a:highlight>
                <a:latin typeface="Lato"/>
                <a:ea typeface="Lato"/>
                <a:cs typeface="Lato"/>
                <a:sym typeface="Lato"/>
              </a:rPr>
              <a:t>En la actualidad, </a:t>
            </a:r>
            <a:r>
              <a:rPr b="1" lang="en" sz="1200">
                <a:solidFill>
                  <a:srgbClr val="040404"/>
                </a:solidFill>
                <a:highlight>
                  <a:srgbClr val="FFFFFF"/>
                </a:highlight>
                <a:latin typeface="Lato"/>
                <a:ea typeface="Lato"/>
                <a:cs typeface="Lato"/>
                <a:sym typeface="Lato"/>
              </a:rPr>
              <a:t>la tecnología de reconocimiento facial tiene un gran potencial y es cada vez más utilizada en diferentes ámbitos.</a:t>
            </a:r>
            <a:r>
              <a:rPr lang="en" sz="1200">
                <a:solidFill>
                  <a:srgbClr val="040404"/>
                </a:solidFill>
                <a:highlight>
                  <a:srgbClr val="FFFFFF"/>
                </a:highlight>
                <a:latin typeface="Lato"/>
                <a:ea typeface="Lato"/>
                <a:cs typeface="Lato"/>
                <a:sym typeface="Lato"/>
              </a:rPr>
              <a:t> Entre ellos, cabe destacar, principalmente:</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1500"/>
              </a:spcBef>
              <a:spcAft>
                <a:spcPts val="0"/>
              </a:spcAft>
              <a:buClr>
                <a:srgbClr val="040404"/>
              </a:buClr>
              <a:buSzPts val="1200"/>
              <a:buFont typeface="Lato"/>
              <a:buChar char="●"/>
            </a:pPr>
            <a:r>
              <a:rPr lang="en" sz="1200">
                <a:solidFill>
                  <a:srgbClr val="040404"/>
                </a:solidFill>
                <a:highlight>
                  <a:srgbClr val="FFFFFF"/>
                </a:highlight>
                <a:latin typeface="Lato"/>
                <a:ea typeface="Lato"/>
                <a:cs typeface="Lato"/>
                <a:sym typeface="Lato"/>
              </a:rPr>
              <a:t>El </a:t>
            </a:r>
            <a:r>
              <a:rPr b="1" lang="en" sz="1200">
                <a:solidFill>
                  <a:srgbClr val="040404"/>
                </a:solidFill>
                <a:highlight>
                  <a:srgbClr val="FFFFFF"/>
                </a:highlight>
                <a:latin typeface="Lato"/>
                <a:ea typeface="Lato"/>
                <a:cs typeface="Lato"/>
                <a:sym typeface="Lato"/>
              </a:rPr>
              <a:t>ámbito legal y de seguridad: </a:t>
            </a:r>
            <a:r>
              <a:rPr lang="en" sz="1200">
                <a:solidFill>
                  <a:srgbClr val="040404"/>
                </a:solidFill>
                <a:highlight>
                  <a:srgbClr val="FFFFFF"/>
                </a:highlight>
                <a:latin typeface="Lato"/>
                <a:ea typeface="Lato"/>
                <a:cs typeface="Lato"/>
                <a:sym typeface="Lato"/>
              </a:rPr>
              <a:t>Para llevar a cabo análisis forenses, búsqueda de personas desaparecidas o que están siendo explotadas, reconocimiento de delincuentes, </a:t>
            </a:r>
            <a:r>
              <a:rPr b="1" lang="en" sz="1200">
                <a:solidFill>
                  <a:srgbClr val="2B00FF"/>
                </a:solidFill>
                <a:highlight>
                  <a:srgbClr val="FFFFFF"/>
                </a:highlight>
                <a:uFill>
                  <a:noFill/>
                </a:uFill>
                <a:latin typeface="Lato"/>
                <a:ea typeface="Lato"/>
                <a:cs typeface="Lato"/>
                <a:sym typeface="Lato"/>
                <a:hlinkClick r:id="rId3">
                  <a:extLst>
                    <a:ext uri="{A12FA001-AC4F-418D-AE19-62706E023703}">
                      <ahyp:hlinkClr val="tx"/>
                    </a:ext>
                  </a:extLst>
                </a:hlinkClick>
              </a:rPr>
              <a:t>seguridad aeroportuaria</a:t>
            </a:r>
            <a:r>
              <a:rPr lang="en" sz="1200">
                <a:solidFill>
                  <a:srgbClr val="040404"/>
                </a:solidFill>
                <a:highlight>
                  <a:srgbClr val="FFFFFF"/>
                </a:highlight>
                <a:latin typeface="Lato"/>
                <a:ea typeface="Lato"/>
                <a:cs typeface="Lato"/>
                <a:sym typeface="Lato"/>
              </a:rPr>
              <a:t>, labores de vigilancia, etc.</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0"/>
              </a:spcBef>
              <a:spcAft>
                <a:spcPts val="0"/>
              </a:spcAft>
              <a:buClr>
                <a:srgbClr val="040404"/>
              </a:buClr>
              <a:buSzPts val="1200"/>
              <a:buFont typeface="Lato"/>
              <a:buChar char="●"/>
            </a:pPr>
            <a:r>
              <a:rPr lang="en" sz="1200">
                <a:solidFill>
                  <a:srgbClr val="040404"/>
                </a:solidFill>
                <a:highlight>
                  <a:srgbClr val="FFFFFF"/>
                </a:highlight>
                <a:latin typeface="Lato"/>
                <a:ea typeface="Lato"/>
                <a:cs typeface="Lato"/>
                <a:sym typeface="Lato"/>
              </a:rPr>
              <a:t>El </a:t>
            </a:r>
            <a:r>
              <a:rPr b="1" lang="en" sz="1200">
                <a:solidFill>
                  <a:srgbClr val="040404"/>
                </a:solidFill>
                <a:highlight>
                  <a:srgbClr val="FFFFFF"/>
                </a:highlight>
                <a:latin typeface="Lato"/>
                <a:ea typeface="Lato"/>
                <a:cs typeface="Lato"/>
                <a:sym typeface="Lato"/>
              </a:rPr>
              <a:t>ámbito de la salud:</a:t>
            </a:r>
            <a:r>
              <a:rPr lang="en" sz="1200">
                <a:solidFill>
                  <a:srgbClr val="040404"/>
                </a:solidFill>
                <a:highlight>
                  <a:srgbClr val="FFFFFF"/>
                </a:highlight>
                <a:latin typeface="Lato"/>
                <a:ea typeface="Lato"/>
                <a:cs typeface="Lato"/>
                <a:sym typeface="Lato"/>
              </a:rPr>
              <a:t> Para rastrear el uso de medicamentos, detectar </a:t>
            </a:r>
            <a:r>
              <a:rPr lang="en" sz="1200">
                <a:solidFill>
                  <a:schemeClr val="dk1"/>
                </a:solidFill>
                <a:highlight>
                  <a:srgbClr val="FFFFFF"/>
                </a:highlight>
                <a:latin typeface="Lato"/>
                <a:ea typeface="Lato"/>
                <a:cs typeface="Lato"/>
                <a:sym typeface="Lato"/>
              </a:rPr>
              <a:t>enfermedades</a:t>
            </a:r>
            <a:r>
              <a:rPr lang="en" sz="1200">
                <a:solidFill>
                  <a:srgbClr val="040404"/>
                </a:solidFill>
                <a:highlight>
                  <a:srgbClr val="FFFFFF"/>
                </a:highlight>
                <a:latin typeface="Lato"/>
                <a:ea typeface="Lato"/>
                <a:cs typeface="Lato"/>
                <a:sym typeface="Lato"/>
              </a:rPr>
              <a:t> genéticas, procedimientos de manejo del dolor, etc.</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0"/>
              </a:spcBef>
              <a:spcAft>
                <a:spcPts val="0"/>
              </a:spcAft>
              <a:buClr>
                <a:srgbClr val="040404"/>
              </a:buClr>
              <a:buSzPts val="1200"/>
              <a:buFont typeface="Lato"/>
              <a:buChar char="●"/>
            </a:pPr>
            <a:r>
              <a:rPr lang="en" sz="1200">
                <a:solidFill>
                  <a:srgbClr val="040404"/>
                </a:solidFill>
                <a:highlight>
                  <a:srgbClr val="FFFFFF"/>
                </a:highlight>
                <a:latin typeface="Lato"/>
                <a:ea typeface="Lato"/>
                <a:cs typeface="Lato"/>
                <a:sym typeface="Lato"/>
              </a:rPr>
              <a:t>El </a:t>
            </a:r>
            <a:r>
              <a:rPr b="1" lang="en" sz="1200">
                <a:solidFill>
                  <a:srgbClr val="040404"/>
                </a:solidFill>
                <a:highlight>
                  <a:srgbClr val="FFFFFF"/>
                </a:highlight>
                <a:latin typeface="Lato"/>
                <a:ea typeface="Lato"/>
                <a:cs typeface="Lato"/>
                <a:sym typeface="Lato"/>
              </a:rPr>
              <a:t>ámbito de la banca y el marketing:</a:t>
            </a:r>
            <a:r>
              <a:rPr lang="en" sz="1200">
                <a:solidFill>
                  <a:srgbClr val="040404"/>
                </a:solidFill>
                <a:highlight>
                  <a:srgbClr val="FFFFFF"/>
                </a:highlight>
                <a:latin typeface="Lato"/>
                <a:ea typeface="Lato"/>
                <a:cs typeface="Lato"/>
                <a:sym typeface="Lato"/>
              </a:rPr>
              <a:t> Para realizar búsqueda de nuevos clientes, publicidad personalizada, control de accesos, etc.</a:t>
            </a:r>
            <a:endParaRPr sz="1200">
              <a:solidFill>
                <a:srgbClr val="040404"/>
              </a:solidFill>
              <a:highlight>
                <a:srgbClr val="FFFFFF"/>
              </a:highlight>
              <a:latin typeface="Lato"/>
              <a:ea typeface="Lato"/>
              <a:cs typeface="Lato"/>
              <a:sym typeface="Lato"/>
            </a:endParaRPr>
          </a:p>
          <a:p>
            <a:pPr indent="0" lvl="0" marL="0" rtl="0" algn="l">
              <a:spcBef>
                <a:spcPts val="2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c0ccf0ac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3c0ccf0ac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Fira Sans Condensed Light"/>
                <a:ea typeface="Fira Sans Condensed Light"/>
                <a:cs typeface="Fira Sans Condensed Light"/>
                <a:sym typeface="Fira Sans Condensed Light"/>
              </a:rPr>
              <a:t>JL</a:t>
            </a:r>
            <a:endParaRPr sz="1400">
              <a:solidFill>
                <a:schemeClr val="dk1"/>
              </a:solidFill>
              <a:latin typeface="Fira Sans Condensed Light"/>
              <a:ea typeface="Fira Sans Condensed Light"/>
              <a:cs typeface="Fira Sans Condensed Light"/>
              <a:sym typeface="Fira Sans Condensed Light"/>
            </a:endParaRPr>
          </a:p>
          <a:p>
            <a:pPr indent="0" lvl="0" marL="0" rtl="0" algn="l">
              <a:spcBef>
                <a:spcPts val="1600"/>
              </a:spcBef>
              <a:spcAft>
                <a:spcPts val="1600"/>
              </a:spcAft>
              <a:buClr>
                <a:schemeClr val="dk1"/>
              </a:buClr>
              <a:buSzPts val="1100"/>
              <a:buFont typeface="Arial"/>
              <a:buNone/>
            </a:pPr>
            <a:r>
              <a:rPr lang="en" sz="1400">
                <a:solidFill>
                  <a:schemeClr val="dk1"/>
                </a:solidFill>
                <a:latin typeface="Fira Sans Condensed Light"/>
                <a:ea typeface="Fira Sans Condensed Light"/>
                <a:cs typeface="Fira Sans Condensed Light"/>
                <a:sym typeface="Fira Sans Condensed Light"/>
              </a:rPr>
              <a:t>En 32 paises de la unión europea actualmente está en uso con aprobación el reconocimiento facial de manera que estos ayuden de muchas maneras como ejemplo el reconocimiento de rostros de gente terrorista en aeropuertos y muchos otros usos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03c0ccf0ac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03c0ccf0ac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JL</a:t>
            </a:r>
            <a:endParaRPr/>
          </a:p>
          <a:p>
            <a:pPr indent="0" lvl="0" marL="0" rtl="0" algn="l">
              <a:spcBef>
                <a:spcPts val="1600"/>
              </a:spcBef>
              <a:spcAft>
                <a:spcPts val="0"/>
              </a:spcAft>
              <a:buNone/>
            </a:pPr>
            <a:r>
              <a:rPr lang="en" u="sng">
                <a:solidFill>
                  <a:schemeClr val="hlink"/>
                </a:solidFill>
                <a:hlinkClick r:id="rId2"/>
              </a:rPr>
              <a:t>https://www.lisainstitute.com/blogs/blog/reconocimiento-facial-como-funciona-quien-utiliza</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sz="1200">
                <a:solidFill>
                  <a:srgbClr val="040404"/>
                </a:solidFill>
                <a:highlight>
                  <a:srgbClr val="FFFFFF"/>
                </a:highlight>
                <a:latin typeface="Lato"/>
                <a:ea typeface="Lato"/>
                <a:cs typeface="Lato"/>
                <a:sym typeface="Lato"/>
              </a:rPr>
              <a:t>Hay diferentes tipos de técnicas utilizadas para el reconocimiento facial:</a:t>
            </a:r>
            <a:endParaRPr b="1" sz="1200">
              <a:solidFill>
                <a:srgbClr val="040404"/>
              </a:solidFill>
              <a:highlight>
                <a:srgbClr val="FFFFFF"/>
              </a:highlight>
              <a:latin typeface="Lato"/>
              <a:ea typeface="Lato"/>
              <a:cs typeface="Lato"/>
              <a:sym typeface="Lato"/>
            </a:endParaRPr>
          </a:p>
          <a:p>
            <a:pPr indent="-304800" lvl="0" marL="787400" rtl="0" algn="l">
              <a:lnSpc>
                <a:spcPct val="115000"/>
              </a:lnSpc>
              <a:spcBef>
                <a:spcPts val="1500"/>
              </a:spcBef>
              <a:spcAft>
                <a:spcPts val="0"/>
              </a:spcAft>
              <a:buClr>
                <a:srgbClr val="040404"/>
              </a:buClr>
              <a:buSzPts val="1200"/>
              <a:buFont typeface="Lato"/>
              <a:buChar char="●"/>
            </a:pPr>
            <a:r>
              <a:rPr b="1" lang="en" sz="1200">
                <a:solidFill>
                  <a:srgbClr val="040404"/>
                </a:solidFill>
                <a:highlight>
                  <a:srgbClr val="FFFFFF"/>
                </a:highlight>
                <a:latin typeface="Lato"/>
                <a:ea typeface="Lato"/>
                <a:cs typeface="Lato"/>
                <a:sym typeface="Lato"/>
              </a:rPr>
              <a:t>Holísticas:</a:t>
            </a:r>
            <a:r>
              <a:rPr lang="en" sz="1200">
                <a:solidFill>
                  <a:srgbClr val="040404"/>
                </a:solidFill>
                <a:highlight>
                  <a:srgbClr val="FFFFFF"/>
                </a:highlight>
                <a:latin typeface="Lato"/>
                <a:ea typeface="Lato"/>
                <a:cs typeface="Lato"/>
                <a:sym typeface="Lato"/>
              </a:rPr>
              <a:t> Se tienen en cuenta los datos que aporta la cara al completo. Se insertan algunas </a:t>
            </a:r>
            <a:r>
              <a:rPr lang="en" sz="1200">
                <a:solidFill>
                  <a:schemeClr val="dk1"/>
                </a:solidFill>
                <a:highlight>
                  <a:srgbClr val="FFFFFF"/>
                </a:highlight>
                <a:latin typeface="Lato"/>
                <a:ea typeface="Lato"/>
                <a:cs typeface="Lato"/>
                <a:sym typeface="Lato"/>
              </a:rPr>
              <a:t>imágenes </a:t>
            </a:r>
            <a:r>
              <a:rPr lang="en" sz="1200">
                <a:solidFill>
                  <a:srgbClr val="040404"/>
                </a:solidFill>
                <a:highlight>
                  <a:srgbClr val="FFFFFF"/>
                </a:highlight>
                <a:latin typeface="Lato"/>
                <a:ea typeface="Lato"/>
                <a:cs typeface="Lato"/>
                <a:sym typeface="Lato"/>
              </a:rPr>
              <a:t>en una base de datos para utilizarlas de comparación; las caras propiamente se crean extrayendo los rasgos más característicos y se representan como un vector de pesos; estos vectores son comparados con las imágenes de la base de datos y se determina si la identidad coincide.</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0"/>
              </a:spcBef>
              <a:spcAft>
                <a:spcPts val="0"/>
              </a:spcAft>
              <a:buClr>
                <a:srgbClr val="040404"/>
              </a:buClr>
              <a:buSzPts val="1200"/>
              <a:buFont typeface="Lato"/>
              <a:buChar char="●"/>
            </a:pPr>
            <a:r>
              <a:rPr b="1" lang="en" sz="1200">
                <a:solidFill>
                  <a:srgbClr val="040404"/>
                </a:solidFill>
                <a:highlight>
                  <a:srgbClr val="FFFFFF"/>
                </a:highlight>
                <a:latin typeface="Lato"/>
                <a:ea typeface="Lato"/>
                <a:cs typeface="Lato"/>
                <a:sym typeface="Lato"/>
              </a:rPr>
              <a:t>Geométricas:</a:t>
            </a:r>
            <a:r>
              <a:rPr lang="en" sz="1200">
                <a:solidFill>
                  <a:srgbClr val="040404"/>
                </a:solidFill>
                <a:highlight>
                  <a:srgbClr val="FFFFFF"/>
                </a:highlight>
                <a:latin typeface="Lato"/>
                <a:ea typeface="Lato"/>
                <a:cs typeface="Lato"/>
                <a:sym typeface="Lato"/>
              </a:rPr>
              <a:t> Se usa en el reconocimiento facial 2D. Las imágenes se representan mediante una estructura geométrica o codificando sus valores de intensidad. La imagen, localizando los rasgos más distintivos y midiendo algunos parámetros, se transforma en primitivas geométricas (como puntos, líneas y curvas). A partir de aquí se crean unas plantillas con estadísticas que sirven para comparar. En el reconocimiento facial 3D se capta información sobre la forma de la cara y se analiza la coincidencia con los metadatos extraídos. Se busca siempre la mejor coincidencia por encima de un umbral, es decir, se compara con todos los elementos de la base de datos.</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0"/>
              </a:spcBef>
              <a:spcAft>
                <a:spcPts val="0"/>
              </a:spcAft>
              <a:buClr>
                <a:srgbClr val="040404"/>
              </a:buClr>
              <a:buSzPts val="1200"/>
              <a:buFont typeface="Lato"/>
              <a:buChar char="●"/>
            </a:pPr>
            <a:r>
              <a:rPr b="1" lang="en" sz="1200">
                <a:solidFill>
                  <a:srgbClr val="040404"/>
                </a:solidFill>
                <a:highlight>
                  <a:srgbClr val="FFFFFF"/>
                </a:highlight>
                <a:latin typeface="Lato"/>
                <a:ea typeface="Lato"/>
                <a:cs typeface="Lato"/>
                <a:sym typeface="Lato"/>
              </a:rPr>
              <a:t>Análisis de la textura de la piel:</a:t>
            </a:r>
            <a:r>
              <a:rPr lang="en" sz="1200">
                <a:solidFill>
                  <a:srgbClr val="040404"/>
                </a:solidFill>
                <a:highlight>
                  <a:srgbClr val="FFFFFF"/>
                </a:highlight>
                <a:latin typeface="Lato"/>
                <a:ea typeface="Lato"/>
                <a:cs typeface="Lato"/>
                <a:sym typeface="Lato"/>
              </a:rPr>
              <a:t> Esta técnica se basa en la apariencia y analizan el espacio. Se puede aplicar a imágenes de baja resolución o mala calidad. Sin embargo, se requiere un conjunto de muestras considerable y los cambios en la iluminación o expresividad influyen considerablemente en el análisis.</a:t>
            </a:r>
            <a:endParaRPr sz="1200">
              <a:solidFill>
                <a:srgbClr val="040404"/>
              </a:solidFill>
              <a:highlight>
                <a:srgbClr val="FFFFFF"/>
              </a:highlight>
              <a:latin typeface="Lato"/>
              <a:ea typeface="Lato"/>
              <a:cs typeface="Lato"/>
              <a:sym typeface="Lato"/>
            </a:endParaRPr>
          </a:p>
          <a:p>
            <a:pPr indent="-304800" lvl="0" marL="787400" rtl="0" algn="l">
              <a:lnSpc>
                <a:spcPct val="115000"/>
              </a:lnSpc>
              <a:spcBef>
                <a:spcPts val="0"/>
              </a:spcBef>
              <a:spcAft>
                <a:spcPts val="0"/>
              </a:spcAft>
              <a:buClr>
                <a:srgbClr val="040404"/>
              </a:buClr>
              <a:buSzPts val="1200"/>
              <a:buFont typeface="Lato"/>
              <a:buChar char="●"/>
            </a:pPr>
            <a:r>
              <a:rPr b="1" lang="en" sz="1200">
                <a:solidFill>
                  <a:srgbClr val="040404"/>
                </a:solidFill>
                <a:highlight>
                  <a:srgbClr val="FFFFFF"/>
                </a:highlight>
                <a:latin typeface="Lato"/>
                <a:ea typeface="Lato"/>
                <a:cs typeface="Lato"/>
                <a:sym typeface="Lato"/>
              </a:rPr>
              <a:t>Basadas en vídeos:</a:t>
            </a:r>
            <a:r>
              <a:rPr lang="en" sz="1200">
                <a:solidFill>
                  <a:srgbClr val="040404"/>
                </a:solidFill>
                <a:highlight>
                  <a:srgbClr val="FFFFFF"/>
                </a:highlight>
                <a:latin typeface="Lato"/>
                <a:ea typeface="Lato"/>
                <a:cs typeface="Lato"/>
                <a:sym typeface="Lato"/>
              </a:rPr>
              <a:t> Consiste en identificar a una persona entre varias presentes en una grabación en función de sus datos biométricos faciales. La ventaja es que la imagen no es fija, sino dinámica y capta muy bien los cambios en las expresiones. Permite construir un modelo 3D y analizar también características y cambios temporales. Esta técnica es especialmente útil en la vigilancia.</a:t>
            </a:r>
            <a:endParaRPr sz="1200">
              <a:solidFill>
                <a:srgbClr val="040404"/>
              </a:solidFill>
              <a:highlight>
                <a:srgbClr val="FFFFFF"/>
              </a:highlight>
              <a:latin typeface="Lato"/>
              <a:ea typeface="Lato"/>
              <a:cs typeface="Lato"/>
              <a:sym typeface="Lato"/>
            </a:endParaRPr>
          </a:p>
          <a:p>
            <a:pPr indent="0" lvl="0" marL="0" rtl="0" algn="l">
              <a:spcBef>
                <a:spcPts val="2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fbd46df0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fbd46df0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cfbd46df0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cfbd46df0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33.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8.jpg"/><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0" y="300250"/>
            <a:ext cx="6319200" cy="35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jdhani"/>
                <a:ea typeface="Rajdhani"/>
                <a:cs typeface="Rajdhani"/>
                <a:sym typeface="Rajdhani"/>
              </a:rPr>
              <a:t>Reconocimiento Facial</a:t>
            </a:r>
            <a:endParaRPr>
              <a:latin typeface="Rajdhani"/>
              <a:ea typeface="Rajdhani"/>
              <a:cs typeface="Rajdhani"/>
              <a:sym typeface="Rajdhani"/>
            </a:endParaRPr>
          </a:p>
        </p:txBody>
      </p:sp>
      <p:sp>
        <p:nvSpPr>
          <p:cNvPr id="99" name="Google Shape;99;p22"/>
          <p:cNvSpPr txBox="1"/>
          <p:nvPr>
            <p:ph idx="1" type="subTitle"/>
          </p:nvPr>
        </p:nvSpPr>
        <p:spPr>
          <a:xfrm>
            <a:off x="2702425" y="3595500"/>
            <a:ext cx="25857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Mercedes La Fuente</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Juan Luis Canedo Villarroel</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Omar Arias</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5550725" y="61267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31"/>
          <p:cNvSpPr txBox="1"/>
          <p:nvPr>
            <p:ph type="title"/>
          </p:nvPr>
        </p:nvSpPr>
        <p:spPr>
          <a:xfrm>
            <a:off x="4558475" y="0"/>
            <a:ext cx="45855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ALGORITMO DE CARA PROPIA </a:t>
            </a:r>
            <a:r>
              <a:rPr lang="en" sz="1700"/>
              <a:t> (EIGEN FACES)</a:t>
            </a:r>
            <a:r>
              <a:rPr lang="en" sz="1700"/>
              <a:t> </a:t>
            </a:r>
            <a:endParaRPr sz="1700"/>
          </a:p>
        </p:txBody>
      </p:sp>
      <p:sp>
        <p:nvSpPr>
          <p:cNvPr id="1206" name="Google Shape;1206;p31"/>
          <p:cNvSpPr/>
          <p:nvPr/>
        </p:nvSpPr>
        <p:spPr>
          <a:xfrm>
            <a:off x="0" y="50"/>
            <a:ext cx="45855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40404"/>
                </a:solidFill>
                <a:latin typeface="Fira Sans Condensed"/>
                <a:ea typeface="Fira Sans Condensed"/>
                <a:cs typeface="Fira Sans Condensed"/>
                <a:sym typeface="Fira Sans Condensed"/>
              </a:rPr>
              <a:t>PASO II</a:t>
            </a:r>
            <a:endParaRPr b="1">
              <a:solidFill>
                <a:srgbClr val="040404"/>
              </a:solidFill>
              <a:latin typeface="Fira Sans Condensed"/>
              <a:ea typeface="Fira Sans Condensed"/>
              <a:cs typeface="Fira Sans Condensed"/>
              <a:sym typeface="Fira Sans Condensed"/>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Calcular la imagen promedio (la fórmula es la siguiente. Es atravesar los vectores en el conjunto S, acumularlos y luego tomar el promedio), el resultado también será un vector que podría mostrar un rostro promedio de todos</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040404"/>
                </a:solidFill>
                <a:latin typeface="Fira Sans Condensed"/>
                <a:ea typeface="Fira Sans Condensed"/>
                <a:cs typeface="Fira Sans Condensed"/>
                <a:sym typeface="Fira Sans Condensed"/>
              </a:rPr>
              <a:t>PASO III</a:t>
            </a:r>
            <a:endParaRPr b="1">
              <a:solidFill>
                <a:srgbClr val="040404"/>
              </a:solidFill>
              <a:latin typeface="Fira Sans Condensed"/>
              <a:ea typeface="Fira Sans Condensed"/>
              <a:cs typeface="Fira Sans Condensed"/>
              <a:sym typeface="Fira Sans Condensed"/>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Calcula la diferencia entre cada imagen y la imagen promedio, Consiste en restar el valor medio del paso 2 de cada elemento del conjunto S.</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666666"/>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p>
        </p:txBody>
      </p:sp>
      <p:pic>
        <p:nvPicPr>
          <p:cNvPr id="1207" name="Google Shape;1207;p31"/>
          <p:cNvPicPr preferRelativeResize="0"/>
          <p:nvPr/>
        </p:nvPicPr>
        <p:blipFill>
          <a:blip r:embed="rId3">
            <a:alphaModFix/>
          </a:blip>
          <a:stretch>
            <a:fillRect/>
          </a:stretch>
        </p:blipFill>
        <p:spPr>
          <a:xfrm>
            <a:off x="1166775" y="2247875"/>
            <a:ext cx="1600200" cy="495300"/>
          </a:xfrm>
          <a:prstGeom prst="rect">
            <a:avLst/>
          </a:prstGeom>
          <a:noFill/>
          <a:ln cap="flat" cmpd="sng" w="9525">
            <a:solidFill>
              <a:schemeClr val="lt2"/>
            </a:solidFill>
            <a:prstDash val="solid"/>
            <a:round/>
            <a:headEnd len="sm" w="sm" type="none"/>
            <a:tailEnd len="sm" w="sm" type="none"/>
          </a:ln>
        </p:spPr>
      </p:pic>
      <p:pic>
        <p:nvPicPr>
          <p:cNvPr id="1208" name="Google Shape;1208;p31"/>
          <p:cNvPicPr preferRelativeResize="0"/>
          <p:nvPr/>
        </p:nvPicPr>
        <p:blipFill>
          <a:blip r:embed="rId4">
            <a:alphaModFix/>
          </a:blip>
          <a:stretch>
            <a:fillRect/>
          </a:stretch>
        </p:blipFill>
        <p:spPr>
          <a:xfrm>
            <a:off x="5189250" y="961725"/>
            <a:ext cx="3323950" cy="3220150"/>
          </a:xfrm>
          <a:prstGeom prst="rect">
            <a:avLst/>
          </a:prstGeom>
          <a:noFill/>
          <a:ln>
            <a:noFill/>
          </a:ln>
        </p:spPr>
      </p:pic>
      <p:pic>
        <p:nvPicPr>
          <p:cNvPr id="1209" name="Google Shape;1209;p31"/>
          <p:cNvPicPr preferRelativeResize="0"/>
          <p:nvPr/>
        </p:nvPicPr>
        <p:blipFill>
          <a:blip r:embed="rId5">
            <a:alphaModFix/>
          </a:blip>
          <a:stretch>
            <a:fillRect/>
          </a:stretch>
        </p:blipFill>
        <p:spPr>
          <a:xfrm>
            <a:off x="1452525" y="4260125"/>
            <a:ext cx="1028700" cy="3048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32"/>
          <p:cNvSpPr txBox="1"/>
          <p:nvPr>
            <p:ph type="title"/>
          </p:nvPr>
        </p:nvSpPr>
        <p:spPr>
          <a:xfrm>
            <a:off x="4558475" y="0"/>
            <a:ext cx="45855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ALGORITMO DE CARA PROPIA  </a:t>
            </a:r>
            <a:r>
              <a:rPr lang="en" sz="1700"/>
              <a:t> (EIGEN FACES)</a:t>
            </a:r>
            <a:endParaRPr sz="1700"/>
          </a:p>
        </p:txBody>
      </p:sp>
      <p:sp>
        <p:nvSpPr>
          <p:cNvPr id="1215" name="Google Shape;1215;p32"/>
          <p:cNvSpPr/>
          <p:nvPr/>
        </p:nvSpPr>
        <p:spPr>
          <a:xfrm>
            <a:off x="0" y="50"/>
            <a:ext cx="45855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a:solidFill>
                  <a:srgbClr val="040404"/>
                </a:solidFill>
                <a:latin typeface="Fira Sans Condensed"/>
                <a:ea typeface="Fira Sans Condensed"/>
                <a:cs typeface="Fira Sans Condensed"/>
                <a:sym typeface="Fira Sans Condensed"/>
              </a:rPr>
              <a:t>PASO IV (OPCIÓN DE CÁLCULO SIMPLE)</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317500" lvl="0" marL="457200" rtl="0" algn="l">
              <a:spcBef>
                <a:spcPts val="0"/>
              </a:spcBef>
              <a:spcAft>
                <a:spcPts val="0"/>
              </a:spcAft>
              <a:buClr>
                <a:srgbClr val="666666"/>
              </a:buClr>
              <a:buSzPts val="1400"/>
              <a:buFont typeface="Fira Sans Condensed Light"/>
              <a:buChar char="●"/>
            </a:pPr>
            <a:r>
              <a:rPr lang="en">
                <a:solidFill>
                  <a:srgbClr val="666666"/>
                </a:solidFill>
                <a:latin typeface="Fira Sans Condensed Light"/>
                <a:ea typeface="Fira Sans Condensed Light"/>
                <a:cs typeface="Fira Sans Condensed Light"/>
                <a:sym typeface="Fira Sans Condensed Light"/>
              </a:rPr>
              <a:t>Encontrar M vectores unitarios ortogonales, que sirven para describir la diferencia del paso 3, En caso de que las imágenes de entrenamiento sean menores que la dimensión de la imagen no se podrá restar de manera correcta en la cual se obtengan las mismas dimensiones para solucionar esto se necesita resolver la matriz NXN de su mismo tamaño por tamaño </a:t>
            </a:r>
            <a:endParaRPr>
              <a:solidFill>
                <a:srgbClr val="666666"/>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a:solidFill>
                  <a:srgbClr val="666666"/>
                </a:solidFill>
                <a:latin typeface="Fira Sans Condensed Light"/>
                <a:ea typeface="Fira Sans Condensed Light"/>
                <a:cs typeface="Fira Sans Condensed Light"/>
                <a:sym typeface="Fira Sans Condensed Light"/>
              </a:rPr>
              <a:t>Estos vectores de característicos pueden ser restaurados donde se ven como rostros humanos, esto se denomina caras de características</a:t>
            </a:r>
            <a:endParaRPr>
              <a:solidFill>
                <a:srgbClr val="666666"/>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666666"/>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666666"/>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666666"/>
                </a:solidFill>
                <a:latin typeface="Fira Sans Condensed Light"/>
                <a:ea typeface="Fira Sans Condensed Light"/>
                <a:cs typeface="Fira Sans Condensed Light"/>
                <a:sym typeface="Fira Sans Condensed Light"/>
              </a:rPr>
              <a:t> </a:t>
            </a:r>
            <a:r>
              <a:rPr b="1" lang="en">
                <a:solidFill>
                  <a:srgbClr val="040404"/>
                </a:solidFill>
                <a:latin typeface="Fira Sans Condensed"/>
                <a:ea typeface="Fira Sans Condensed"/>
                <a:cs typeface="Fira Sans Condensed"/>
                <a:sym typeface="Fira Sans Condensed"/>
              </a:rPr>
              <a:t>PASO V RECONOCIMIENTO DE ROSTROS</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Ahora se hace la captura de la imagen que se quiere identificar, entonces se busca el vector apropiado que represente este rostro (se busca asociarla con una imagen característica)</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666666"/>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b="1">
              <a:solidFill>
                <a:srgbClr val="040404"/>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p>
        </p:txBody>
      </p:sp>
      <p:pic>
        <p:nvPicPr>
          <p:cNvPr id="1216" name="Google Shape;1216;p32"/>
          <p:cNvPicPr preferRelativeResize="0"/>
          <p:nvPr/>
        </p:nvPicPr>
        <p:blipFill>
          <a:blip r:embed="rId3">
            <a:alphaModFix/>
          </a:blip>
          <a:stretch>
            <a:fillRect/>
          </a:stretch>
        </p:blipFill>
        <p:spPr>
          <a:xfrm>
            <a:off x="4774975" y="821575"/>
            <a:ext cx="4253699" cy="35003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0" name="Shape 1220"/>
        <p:cNvGrpSpPr/>
        <p:nvPr/>
      </p:nvGrpSpPr>
      <p:grpSpPr>
        <a:xfrm>
          <a:off x="0" y="0"/>
          <a:ext cx="0" cy="0"/>
          <a:chOff x="0" y="0"/>
          <a:chExt cx="0" cy="0"/>
        </a:xfrm>
      </p:grpSpPr>
      <p:sp>
        <p:nvSpPr>
          <p:cNvPr id="1221" name="Google Shape;1221;p33"/>
          <p:cNvSpPr txBox="1"/>
          <p:nvPr>
            <p:ph type="title"/>
          </p:nvPr>
        </p:nvSpPr>
        <p:spPr>
          <a:xfrm>
            <a:off x="6229800" y="0"/>
            <a:ext cx="2914200" cy="51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CASO DE USO DEL MODELO EIGEN FACES</a:t>
            </a:r>
            <a:endParaRPr/>
          </a:p>
        </p:txBody>
      </p:sp>
      <p:pic>
        <p:nvPicPr>
          <p:cNvPr id="1222" name="Google Shape;1222;p33"/>
          <p:cNvPicPr preferRelativeResize="0"/>
          <p:nvPr/>
        </p:nvPicPr>
        <p:blipFill>
          <a:blip r:embed="rId4">
            <a:alphaModFix/>
          </a:blip>
          <a:stretch>
            <a:fillRect/>
          </a:stretch>
        </p:blipFill>
        <p:spPr>
          <a:xfrm>
            <a:off x="0" y="0"/>
            <a:ext cx="615602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6" name="Shape 1226"/>
        <p:cNvGrpSpPr/>
        <p:nvPr/>
      </p:nvGrpSpPr>
      <p:grpSpPr>
        <a:xfrm>
          <a:off x="0" y="0"/>
          <a:ext cx="0" cy="0"/>
          <a:chOff x="0" y="0"/>
          <a:chExt cx="0" cy="0"/>
        </a:xfrm>
      </p:grpSpPr>
      <p:sp>
        <p:nvSpPr>
          <p:cNvPr id="1227" name="Google Shape;1227;p34"/>
          <p:cNvSpPr txBox="1"/>
          <p:nvPr>
            <p:ph type="title"/>
          </p:nvPr>
        </p:nvSpPr>
        <p:spPr>
          <a:xfrm>
            <a:off x="720100" y="509825"/>
            <a:ext cx="7704000" cy="13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GRACIAS, NOS VEMOS EN EL NOTEBOOK</a:t>
            </a:r>
            <a:endParaRPr sz="4800"/>
          </a:p>
        </p:txBody>
      </p:sp>
      <p:pic>
        <p:nvPicPr>
          <p:cNvPr id="1228" name="Google Shape;1228;p34"/>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1229" name="Google Shape;1229;p34"/>
          <p:cNvPicPr preferRelativeResize="0"/>
          <p:nvPr/>
        </p:nvPicPr>
        <p:blipFill rotWithShape="1">
          <a:blip r:embed="rId5">
            <a:alphaModFix/>
          </a:blip>
          <a:srcRect b="0" l="25302" r="25297" t="0"/>
          <a:stretch/>
        </p:blipFill>
        <p:spPr>
          <a:xfrm>
            <a:off x="5268950" y="1356950"/>
            <a:ext cx="2845450" cy="3240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139650" y="302550"/>
            <a:ext cx="2330700" cy="200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DIFERENCIAS ENTRE DETECCIÓN Y RECONOCIMIENTO FACIAL</a:t>
            </a:r>
            <a:endParaRPr sz="5100"/>
          </a:p>
        </p:txBody>
      </p:sp>
      <p:sp>
        <p:nvSpPr>
          <p:cNvPr id="106" name="Google Shape;106;p23"/>
          <p:cNvSpPr txBox="1"/>
          <p:nvPr>
            <p:ph idx="1" type="subTitle"/>
          </p:nvPr>
        </p:nvSpPr>
        <p:spPr>
          <a:xfrm>
            <a:off x="6327250" y="174200"/>
            <a:ext cx="19686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RECONOCIMIENTO FACIAL </a:t>
            </a:r>
            <a:endParaRPr/>
          </a:p>
        </p:txBody>
      </p:sp>
      <p:cxnSp>
        <p:nvCxnSpPr>
          <p:cNvPr id="107" name="Google Shape;107;p23"/>
          <p:cNvCxnSpPr/>
          <p:nvPr/>
        </p:nvCxnSpPr>
        <p:spPr>
          <a:xfrm>
            <a:off x="2759325" y="1273350"/>
            <a:ext cx="0" cy="630600"/>
          </a:xfrm>
          <a:prstGeom prst="straightConnector1">
            <a:avLst/>
          </a:prstGeom>
          <a:noFill/>
          <a:ln cap="flat" cmpd="sng" w="19050">
            <a:solidFill>
              <a:schemeClr val="lt2"/>
            </a:solidFill>
            <a:prstDash val="solid"/>
            <a:round/>
            <a:headEnd len="med" w="med" type="oval"/>
            <a:tailEnd len="med" w="med" type="oval"/>
          </a:ln>
        </p:spPr>
      </p:cxnSp>
      <p:sp>
        <p:nvSpPr>
          <p:cNvPr id="108" name="Google Shape;108;p23"/>
          <p:cNvSpPr txBox="1"/>
          <p:nvPr>
            <p:ph idx="1" type="subTitle"/>
          </p:nvPr>
        </p:nvSpPr>
        <p:spPr>
          <a:xfrm>
            <a:off x="362300" y="3590679"/>
            <a:ext cx="2048400" cy="51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DETECCION FACIAL</a:t>
            </a:r>
            <a:endParaRPr/>
          </a:p>
        </p:txBody>
      </p:sp>
      <p:pic>
        <p:nvPicPr>
          <p:cNvPr id="109" name="Google Shape;109;p23"/>
          <p:cNvPicPr preferRelativeResize="0"/>
          <p:nvPr/>
        </p:nvPicPr>
        <p:blipFill>
          <a:blip r:embed="rId4">
            <a:alphaModFix/>
          </a:blip>
          <a:stretch>
            <a:fillRect/>
          </a:stretch>
        </p:blipFill>
        <p:spPr>
          <a:xfrm>
            <a:off x="2546700" y="3183225"/>
            <a:ext cx="3149550" cy="1574775"/>
          </a:xfrm>
          <a:prstGeom prst="rect">
            <a:avLst/>
          </a:prstGeom>
          <a:noFill/>
          <a:ln>
            <a:noFill/>
          </a:ln>
        </p:spPr>
      </p:pic>
      <p:pic>
        <p:nvPicPr>
          <p:cNvPr id="110" name="Google Shape;110;p23"/>
          <p:cNvPicPr preferRelativeResize="0"/>
          <p:nvPr/>
        </p:nvPicPr>
        <p:blipFill>
          <a:blip r:embed="rId5">
            <a:alphaModFix/>
          </a:blip>
          <a:stretch>
            <a:fillRect/>
          </a:stretch>
        </p:blipFill>
        <p:spPr>
          <a:xfrm>
            <a:off x="5696250" y="802600"/>
            <a:ext cx="3149551" cy="1773497"/>
          </a:xfrm>
          <a:prstGeom prst="rect">
            <a:avLst/>
          </a:prstGeom>
          <a:noFill/>
          <a:ln>
            <a:noFill/>
          </a:ln>
        </p:spPr>
      </p:pic>
      <p:sp>
        <p:nvSpPr>
          <p:cNvPr id="111" name="Google Shape;111;p23"/>
          <p:cNvSpPr txBox="1"/>
          <p:nvPr>
            <p:ph idx="1" type="subTitle"/>
          </p:nvPr>
        </p:nvSpPr>
        <p:spPr>
          <a:xfrm>
            <a:off x="3513350" y="768025"/>
            <a:ext cx="1968600" cy="1808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Pasos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Reconocimiento facial</a:t>
            </a:r>
            <a:endParaRPr/>
          </a:p>
          <a:p>
            <a:pPr indent="-317500" lvl="0" marL="457200" rtl="0" algn="l">
              <a:spcBef>
                <a:spcPts val="0"/>
              </a:spcBef>
              <a:spcAft>
                <a:spcPts val="0"/>
              </a:spcAft>
              <a:buSzPts val="1400"/>
              <a:buAutoNum type="arabicPeriod"/>
            </a:pPr>
            <a:r>
              <a:rPr lang="en"/>
              <a:t>Análisis facial</a:t>
            </a:r>
            <a:endParaRPr/>
          </a:p>
          <a:p>
            <a:pPr indent="-317500" lvl="0" marL="457200" rtl="0" algn="l">
              <a:spcBef>
                <a:spcPts val="0"/>
              </a:spcBef>
              <a:spcAft>
                <a:spcPts val="0"/>
              </a:spcAft>
              <a:buSzPts val="1400"/>
              <a:buAutoNum type="arabicPeriod"/>
            </a:pPr>
            <a:r>
              <a:rPr lang="en"/>
              <a:t>Conversión de la imagen a datos</a:t>
            </a:r>
            <a:endParaRPr/>
          </a:p>
          <a:p>
            <a:pPr indent="-317500" lvl="0" marL="457200" rtl="0" algn="l">
              <a:spcBef>
                <a:spcPts val="0"/>
              </a:spcBef>
              <a:spcAft>
                <a:spcPts val="0"/>
              </a:spcAft>
              <a:buSzPts val="1400"/>
              <a:buAutoNum type="arabicPeriod"/>
            </a:pPr>
            <a:r>
              <a:rPr lang="en"/>
              <a:t>Búsqueda de una </a:t>
            </a:r>
            <a:r>
              <a:rPr lang="en"/>
              <a:t>coincidencia</a:t>
            </a:r>
            <a:r>
              <a:rPr lang="en"/>
              <a:t> </a:t>
            </a:r>
            <a:endParaRPr/>
          </a:p>
        </p:txBody>
      </p:sp>
      <p:sp>
        <p:nvSpPr>
          <p:cNvPr id="112" name="Google Shape;112;p23"/>
          <p:cNvSpPr txBox="1"/>
          <p:nvPr/>
        </p:nvSpPr>
        <p:spPr>
          <a:xfrm>
            <a:off x="0" y="48666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FFFF"/>
                </a:solidFill>
                <a:latin typeface="Fira Sans Condensed"/>
                <a:ea typeface="Fira Sans Condensed"/>
                <a:cs typeface="Fira Sans Condensed"/>
                <a:sym typeface="Fira Sans Condensed"/>
              </a:rPr>
              <a:t>https://latam.kaspersky.com/resource-center/definitions/what-is-facial-recognition</a:t>
            </a:r>
            <a:endParaRPr sz="600">
              <a:solidFill>
                <a:srgbClr val="FFFFFF"/>
              </a:solidFill>
              <a:latin typeface="Fira Sans Condensed"/>
              <a:ea typeface="Fira Sans Condensed"/>
              <a:cs typeface="Fira Sans Condensed"/>
              <a:sym typeface="Fira Sans Condensed"/>
            </a:endParaRPr>
          </a:p>
        </p:txBody>
      </p:sp>
      <p:sp>
        <p:nvSpPr>
          <p:cNvPr id="113" name="Google Shape;113;p23"/>
          <p:cNvSpPr txBox="1"/>
          <p:nvPr>
            <p:ph idx="1" type="subTitle"/>
          </p:nvPr>
        </p:nvSpPr>
        <p:spPr>
          <a:xfrm>
            <a:off x="5845900" y="3183225"/>
            <a:ext cx="3000000" cy="1808100"/>
          </a:xfrm>
          <a:prstGeom prst="rect">
            <a:avLst/>
          </a:prstGeom>
        </p:spPr>
        <p:txBody>
          <a:bodyPr anchorCtr="0" anchor="ctr" bIns="91425" lIns="91425" spcFirstLastPara="1" rIns="91425" wrap="square" tIns="91425">
            <a:noAutofit/>
          </a:bodyPr>
          <a:lstStyle/>
          <a:p>
            <a:pPr indent="0" lvl="0" marL="914400" rtl="0" algn="l">
              <a:spcBef>
                <a:spcPts val="0"/>
              </a:spcBef>
              <a:spcAft>
                <a:spcPts val="0"/>
              </a:spcAft>
              <a:buNone/>
            </a:pPr>
            <a:r>
              <a:rPr lang="en"/>
              <a:t>Características </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Identificar presencia de rostros dentro de una imagen</a:t>
            </a:r>
            <a:endParaRPr/>
          </a:p>
          <a:p>
            <a:pPr indent="-317500" lvl="0" marL="457200" rtl="0" algn="l">
              <a:spcBef>
                <a:spcPts val="0"/>
              </a:spcBef>
              <a:spcAft>
                <a:spcPts val="0"/>
              </a:spcAft>
              <a:buSzPts val="1400"/>
              <a:buChar char="●"/>
            </a:pPr>
            <a:r>
              <a:rPr lang="en"/>
              <a:t>No reconoce de quién se trata (identificación)</a:t>
            </a:r>
            <a:endParaRPr/>
          </a:p>
          <a:p>
            <a:pPr indent="0" lvl="0" marL="9144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4"/>
          <p:cNvSpPr txBox="1"/>
          <p:nvPr>
            <p:ph type="title"/>
          </p:nvPr>
        </p:nvSpPr>
        <p:spPr>
          <a:xfrm>
            <a:off x="568550" y="1152450"/>
            <a:ext cx="2398200" cy="28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 poco de Historia</a:t>
            </a:r>
            <a:endParaRPr/>
          </a:p>
        </p:txBody>
      </p:sp>
      <p:cxnSp>
        <p:nvCxnSpPr>
          <p:cNvPr id="119" name="Google Shape;119;p24"/>
          <p:cNvCxnSpPr/>
          <p:nvPr/>
        </p:nvCxnSpPr>
        <p:spPr>
          <a:xfrm flipH="1">
            <a:off x="5418150" y="92850"/>
            <a:ext cx="27600" cy="4001100"/>
          </a:xfrm>
          <a:prstGeom prst="straightConnector1">
            <a:avLst/>
          </a:prstGeom>
          <a:noFill/>
          <a:ln cap="flat" cmpd="sng" w="19050">
            <a:solidFill>
              <a:schemeClr val="lt2"/>
            </a:solidFill>
            <a:prstDash val="solid"/>
            <a:round/>
            <a:headEnd len="med" w="med" type="oval"/>
            <a:tailEnd len="med" w="med" type="oval"/>
          </a:ln>
        </p:spPr>
      </p:cxnSp>
      <p:sp>
        <p:nvSpPr>
          <p:cNvPr id="120" name="Google Shape;120;p24"/>
          <p:cNvSpPr txBox="1"/>
          <p:nvPr/>
        </p:nvSpPr>
        <p:spPr>
          <a:xfrm>
            <a:off x="3242700" y="36777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Woodrow Wilson trabajó en un sistema para clasificar los rasgos del rostro humano a través de la tabla RAND</a:t>
            </a:r>
            <a:endParaRPr>
              <a:solidFill>
                <a:schemeClr val="lt2"/>
              </a:solidFill>
              <a:latin typeface="Fira Sans Condensed Light"/>
              <a:ea typeface="Fira Sans Condensed Light"/>
              <a:cs typeface="Fira Sans Condensed Light"/>
              <a:sym typeface="Fira Sans Condensed Light"/>
            </a:endParaRPr>
          </a:p>
        </p:txBody>
      </p:sp>
      <p:sp>
        <p:nvSpPr>
          <p:cNvPr id="121" name="Google Shape;121;p24"/>
          <p:cNvSpPr txBox="1"/>
          <p:nvPr/>
        </p:nvSpPr>
        <p:spPr>
          <a:xfrm>
            <a:off x="5626900" y="367775"/>
            <a:ext cx="911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1960</a:t>
            </a:r>
            <a:endParaRPr b="1" sz="2400">
              <a:solidFill>
                <a:schemeClr val="lt2"/>
              </a:solidFill>
              <a:latin typeface="Rajdhani"/>
              <a:ea typeface="Rajdhani"/>
              <a:cs typeface="Rajdhani"/>
              <a:sym typeface="Rajdhani"/>
            </a:endParaRPr>
          </a:p>
        </p:txBody>
      </p:sp>
      <p:sp>
        <p:nvSpPr>
          <p:cNvPr id="122" name="Google Shape;122;p24"/>
          <p:cNvSpPr txBox="1"/>
          <p:nvPr/>
        </p:nvSpPr>
        <p:spPr>
          <a:xfrm>
            <a:off x="5762300" y="1286900"/>
            <a:ext cx="3303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Goldstein, Harmon y Lesk detallaron estas características faciales e iniciaron la mejora hacia la precisión del reconocimiento facial</a:t>
            </a:r>
            <a:endParaRPr>
              <a:solidFill>
                <a:schemeClr val="lt2"/>
              </a:solidFill>
              <a:latin typeface="Fira Sans Condensed Light"/>
              <a:ea typeface="Fira Sans Condensed Light"/>
              <a:cs typeface="Fira Sans Condensed Light"/>
              <a:sym typeface="Fira Sans Condensed Light"/>
            </a:endParaRPr>
          </a:p>
        </p:txBody>
      </p:sp>
      <p:sp>
        <p:nvSpPr>
          <p:cNvPr id="123" name="Google Shape;123;p24"/>
          <p:cNvSpPr txBox="1"/>
          <p:nvPr/>
        </p:nvSpPr>
        <p:spPr>
          <a:xfrm>
            <a:off x="3264975" y="2206025"/>
            <a:ext cx="2063700" cy="8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Turk y Pentland desarrollan la tecnología capaz de detectar un rostro humano dentro de una fotografía</a:t>
            </a:r>
            <a:endParaRPr>
              <a:solidFill>
                <a:schemeClr val="lt2"/>
              </a:solidFill>
              <a:latin typeface="Fira Sans Condensed Light"/>
              <a:ea typeface="Fira Sans Condensed Light"/>
              <a:cs typeface="Fira Sans Condensed Light"/>
              <a:sym typeface="Fira Sans Condensed Light"/>
            </a:endParaRPr>
          </a:p>
        </p:txBody>
      </p:sp>
      <p:sp>
        <p:nvSpPr>
          <p:cNvPr id="124" name="Google Shape;124;p24"/>
          <p:cNvSpPr txBox="1"/>
          <p:nvPr/>
        </p:nvSpPr>
        <p:spPr>
          <a:xfrm>
            <a:off x="5560675" y="3056325"/>
            <a:ext cx="34035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Nace el Viola-Jones Object Detection Framework, que propone algoritmos para detectar objetos dentro de imágenes, y que enseguida fue utilizado para la detección de rostros de forma exitosa</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125" name="Google Shape;125;p24"/>
          <p:cNvSpPr txBox="1"/>
          <p:nvPr/>
        </p:nvSpPr>
        <p:spPr>
          <a:xfrm>
            <a:off x="3288425" y="12869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1970</a:t>
            </a:r>
            <a:endParaRPr b="1" sz="2400">
              <a:solidFill>
                <a:schemeClr val="lt2"/>
              </a:solidFill>
              <a:latin typeface="Rajdhani"/>
              <a:ea typeface="Rajdhani"/>
              <a:cs typeface="Rajdhani"/>
              <a:sym typeface="Rajdhani"/>
            </a:endParaRPr>
          </a:p>
        </p:txBody>
      </p:sp>
      <p:sp>
        <p:nvSpPr>
          <p:cNvPr id="126" name="Google Shape;126;p24"/>
          <p:cNvSpPr txBox="1"/>
          <p:nvPr/>
        </p:nvSpPr>
        <p:spPr>
          <a:xfrm>
            <a:off x="5626900" y="2434025"/>
            <a:ext cx="911700" cy="4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1991</a:t>
            </a:r>
            <a:endParaRPr b="1" sz="2400">
              <a:solidFill>
                <a:schemeClr val="lt2"/>
              </a:solidFill>
              <a:latin typeface="Rajdhani"/>
              <a:ea typeface="Rajdhani"/>
              <a:cs typeface="Rajdhani"/>
              <a:sym typeface="Rajdhani"/>
            </a:endParaRPr>
          </a:p>
        </p:txBody>
      </p:sp>
      <p:sp>
        <p:nvSpPr>
          <p:cNvPr id="127" name="Google Shape;127;p24"/>
          <p:cNvSpPr txBox="1"/>
          <p:nvPr/>
        </p:nvSpPr>
        <p:spPr>
          <a:xfrm>
            <a:off x="3288425" y="30582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2001</a:t>
            </a:r>
            <a:endParaRPr b="1" sz="2400">
              <a:solidFill>
                <a:schemeClr val="lt2"/>
              </a:solidFill>
              <a:latin typeface="Rajdhani"/>
              <a:ea typeface="Rajdhani"/>
              <a:cs typeface="Rajdhani"/>
              <a:sym typeface="Rajdhani"/>
            </a:endParaRPr>
          </a:p>
        </p:txBody>
      </p:sp>
      <p:cxnSp>
        <p:nvCxnSpPr>
          <p:cNvPr id="128" name="Google Shape;128;p24"/>
          <p:cNvCxnSpPr>
            <a:stCxn id="120" idx="3"/>
            <a:endCxn id="121" idx="1"/>
          </p:cNvCxnSpPr>
          <p:nvPr/>
        </p:nvCxnSpPr>
        <p:spPr>
          <a:xfrm>
            <a:off x="5306400" y="680975"/>
            <a:ext cx="320400" cy="0"/>
          </a:xfrm>
          <a:prstGeom prst="straightConnector1">
            <a:avLst/>
          </a:prstGeom>
          <a:noFill/>
          <a:ln cap="flat" cmpd="sng" w="19050">
            <a:solidFill>
              <a:schemeClr val="lt2"/>
            </a:solidFill>
            <a:prstDash val="solid"/>
            <a:round/>
            <a:headEnd len="med" w="med" type="none"/>
            <a:tailEnd len="med" w="med" type="none"/>
          </a:ln>
        </p:spPr>
      </p:cxnSp>
      <p:cxnSp>
        <p:nvCxnSpPr>
          <p:cNvPr id="129" name="Google Shape;129;p24"/>
          <p:cNvCxnSpPr>
            <a:stCxn id="125" idx="3"/>
            <a:endCxn id="122" idx="1"/>
          </p:cNvCxnSpPr>
          <p:nvPr/>
        </p:nvCxnSpPr>
        <p:spPr>
          <a:xfrm>
            <a:off x="5352125" y="1600100"/>
            <a:ext cx="410100" cy="0"/>
          </a:xfrm>
          <a:prstGeom prst="straightConnector1">
            <a:avLst/>
          </a:prstGeom>
          <a:noFill/>
          <a:ln cap="flat" cmpd="sng" w="19050">
            <a:solidFill>
              <a:schemeClr val="lt2"/>
            </a:solidFill>
            <a:prstDash val="solid"/>
            <a:round/>
            <a:headEnd len="med" w="med" type="none"/>
            <a:tailEnd len="med" w="med" type="none"/>
          </a:ln>
        </p:spPr>
      </p:cxnSp>
      <p:cxnSp>
        <p:nvCxnSpPr>
          <p:cNvPr id="130" name="Google Shape;130;p24"/>
          <p:cNvCxnSpPr>
            <a:stCxn id="123" idx="3"/>
            <a:endCxn id="126" idx="1"/>
          </p:cNvCxnSpPr>
          <p:nvPr/>
        </p:nvCxnSpPr>
        <p:spPr>
          <a:xfrm>
            <a:off x="5328675" y="2654675"/>
            <a:ext cx="298200" cy="0"/>
          </a:xfrm>
          <a:prstGeom prst="straightConnector1">
            <a:avLst/>
          </a:prstGeom>
          <a:noFill/>
          <a:ln cap="flat" cmpd="sng" w="19050">
            <a:solidFill>
              <a:schemeClr val="lt2"/>
            </a:solidFill>
            <a:prstDash val="solid"/>
            <a:round/>
            <a:headEnd len="med" w="med" type="none"/>
            <a:tailEnd len="med" w="med" type="none"/>
          </a:ln>
        </p:spPr>
      </p:cxnSp>
      <p:cxnSp>
        <p:nvCxnSpPr>
          <p:cNvPr id="131" name="Google Shape;131;p24"/>
          <p:cNvCxnSpPr>
            <a:stCxn id="127" idx="3"/>
            <a:endCxn id="124" idx="1"/>
          </p:cNvCxnSpPr>
          <p:nvPr/>
        </p:nvCxnSpPr>
        <p:spPr>
          <a:xfrm flipH="1" rot="10800000">
            <a:off x="5352125" y="3369650"/>
            <a:ext cx="208500" cy="1800"/>
          </a:xfrm>
          <a:prstGeom prst="straightConnector1">
            <a:avLst/>
          </a:prstGeom>
          <a:noFill/>
          <a:ln cap="flat" cmpd="sng" w="19050">
            <a:solidFill>
              <a:schemeClr val="lt2"/>
            </a:solidFill>
            <a:prstDash val="solid"/>
            <a:round/>
            <a:headEnd len="med" w="med" type="none"/>
            <a:tailEnd len="med" w="med" type="none"/>
          </a:ln>
        </p:spPr>
      </p:cxnSp>
      <p:sp>
        <p:nvSpPr>
          <p:cNvPr id="132" name="Google Shape;132;p24"/>
          <p:cNvSpPr txBox="1"/>
          <p:nvPr/>
        </p:nvSpPr>
        <p:spPr>
          <a:xfrm>
            <a:off x="3155400" y="4253775"/>
            <a:ext cx="4553100" cy="77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Aparecen los Convolutional Neural Networks, que hasta hoy suponen el mejor modo de detectar rostros, haciendo uso de sistemas muy potentes capaces de almacenar información en la nube.</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5"/>
          <p:cNvSpPr txBox="1"/>
          <p:nvPr>
            <p:ph type="title"/>
          </p:nvPr>
        </p:nvSpPr>
        <p:spPr>
          <a:xfrm>
            <a:off x="720100" y="457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AVANCES EN EL RECONOCIMIENTO FACIAL</a:t>
            </a:r>
            <a:endParaRPr/>
          </a:p>
        </p:txBody>
      </p:sp>
      <p:sp>
        <p:nvSpPr>
          <p:cNvPr id="138" name="Google Shape;138;p25"/>
          <p:cNvSpPr txBox="1"/>
          <p:nvPr>
            <p:ph idx="4294967295" type="subTitle"/>
          </p:nvPr>
        </p:nvSpPr>
        <p:spPr>
          <a:xfrm flipH="1">
            <a:off x="5059750" y="2184950"/>
            <a:ext cx="3725400" cy="21303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0"/>
              </a:spcAft>
              <a:buNone/>
            </a:pPr>
            <a:r>
              <a:rPr lang="en" sz="1600"/>
              <a:t>HARDWARE</a:t>
            </a:r>
            <a:endParaRPr sz="1600"/>
          </a:p>
          <a:p>
            <a:pPr indent="-330200" lvl="0" marL="457200" rtl="0" algn="l">
              <a:lnSpc>
                <a:spcPct val="100000"/>
              </a:lnSpc>
              <a:spcBef>
                <a:spcPts val="1600"/>
              </a:spcBef>
              <a:spcAft>
                <a:spcPts val="0"/>
              </a:spcAft>
              <a:buSzPts val="1600"/>
              <a:buChar char="●"/>
            </a:pPr>
            <a:r>
              <a:rPr lang="en" sz="1600"/>
              <a:t>Cámaras 2D</a:t>
            </a:r>
            <a:endParaRPr sz="1600"/>
          </a:p>
          <a:p>
            <a:pPr indent="-330200" lvl="0" marL="457200" rtl="0" algn="l">
              <a:lnSpc>
                <a:spcPct val="100000"/>
              </a:lnSpc>
              <a:spcBef>
                <a:spcPts val="0"/>
              </a:spcBef>
              <a:spcAft>
                <a:spcPts val="0"/>
              </a:spcAft>
              <a:buSzPts val="1600"/>
              <a:buChar char="●"/>
            </a:pPr>
            <a:r>
              <a:rPr lang="en" sz="1600"/>
              <a:t>Cámaras </a:t>
            </a:r>
            <a:r>
              <a:rPr lang="en" sz="1600"/>
              <a:t>Infrarrojas</a:t>
            </a:r>
            <a:r>
              <a:rPr lang="en" sz="1600"/>
              <a:t> (TrueDepth)</a:t>
            </a:r>
            <a:endParaRPr sz="1600"/>
          </a:p>
          <a:p>
            <a:pPr indent="0" lvl="0" marL="0" rtl="0" algn="l">
              <a:lnSpc>
                <a:spcPct val="100000"/>
              </a:lnSpc>
              <a:spcBef>
                <a:spcPts val="1600"/>
              </a:spcBef>
              <a:spcAft>
                <a:spcPts val="0"/>
              </a:spcAft>
              <a:buNone/>
            </a:pPr>
            <a:r>
              <a:rPr lang="en" sz="1600"/>
              <a:t>SOFTWARE</a:t>
            </a:r>
            <a:endParaRPr sz="1600"/>
          </a:p>
          <a:p>
            <a:pPr indent="-330200" lvl="0" marL="457200" rtl="0" algn="l">
              <a:lnSpc>
                <a:spcPct val="100000"/>
              </a:lnSpc>
              <a:spcBef>
                <a:spcPts val="1600"/>
              </a:spcBef>
              <a:spcAft>
                <a:spcPts val="0"/>
              </a:spcAft>
              <a:buSzPts val="1600"/>
              <a:buChar char="●"/>
            </a:pPr>
            <a:r>
              <a:rPr lang="en" sz="1600"/>
              <a:t>Algoritmo Viola Jones</a:t>
            </a:r>
            <a:endParaRPr sz="1600"/>
          </a:p>
          <a:p>
            <a:pPr indent="-330200" lvl="0" marL="457200" rtl="0" algn="l">
              <a:lnSpc>
                <a:spcPct val="100000"/>
              </a:lnSpc>
              <a:spcBef>
                <a:spcPts val="0"/>
              </a:spcBef>
              <a:spcAft>
                <a:spcPts val="0"/>
              </a:spcAft>
              <a:buSzPts val="1600"/>
              <a:buChar char="●"/>
            </a:pPr>
            <a:r>
              <a:rPr lang="en" sz="1600"/>
              <a:t>Redes Neuronales</a:t>
            </a:r>
            <a:endParaRPr sz="1600"/>
          </a:p>
          <a:p>
            <a:pPr indent="-330200" lvl="0" marL="457200" rtl="0" algn="l">
              <a:lnSpc>
                <a:spcPct val="100000"/>
              </a:lnSpc>
              <a:spcBef>
                <a:spcPts val="0"/>
              </a:spcBef>
              <a:spcAft>
                <a:spcPts val="0"/>
              </a:spcAft>
              <a:buSzPts val="1600"/>
              <a:buChar char="●"/>
            </a:pPr>
            <a:r>
              <a:rPr lang="en" sz="1600"/>
              <a:t>Redes Neuronales Convolucionales</a:t>
            </a:r>
            <a:endParaRPr sz="1600"/>
          </a:p>
          <a:p>
            <a:pPr indent="-330200" lvl="0" marL="457200" rtl="0" algn="l">
              <a:lnSpc>
                <a:spcPct val="100000"/>
              </a:lnSpc>
              <a:spcBef>
                <a:spcPts val="0"/>
              </a:spcBef>
              <a:spcAft>
                <a:spcPts val="0"/>
              </a:spcAft>
              <a:buSzPts val="1600"/>
              <a:buChar char="●"/>
            </a:pPr>
            <a:r>
              <a:rPr lang="en" sz="1600"/>
              <a:t>Local Binary Patterns</a:t>
            </a:r>
            <a:endParaRPr sz="1600"/>
          </a:p>
          <a:p>
            <a:pPr indent="0" lvl="0" marL="0" rtl="0" algn="l">
              <a:lnSpc>
                <a:spcPct val="100000"/>
              </a:lnSpc>
              <a:spcBef>
                <a:spcPts val="1600"/>
              </a:spcBef>
              <a:spcAft>
                <a:spcPts val="1600"/>
              </a:spcAft>
              <a:buNone/>
            </a:pPr>
            <a:r>
              <a:t/>
            </a:r>
            <a:endParaRPr sz="1600"/>
          </a:p>
        </p:txBody>
      </p:sp>
      <p:cxnSp>
        <p:nvCxnSpPr>
          <p:cNvPr id="139" name="Google Shape;139;p25"/>
          <p:cNvCxnSpPr/>
          <p:nvPr/>
        </p:nvCxnSpPr>
        <p:spPr>
          <a:xfrm>
            <a:off x="4726600" y="2477900"/>
            <a:ext cx="0" cy="630600"/>
          </a:xfrm>
          <a:prstGeom prst="straightConnector1">
            <a:avLst/>
          </a:prstGeom>
          <a:noFill/>
          <a:ln cap="flat" cmpd="sng" w="19050">
            <a:solidFill>
              <a:schemeClr val="lt2"/>
            </a:solidFill>
            <a:prstDash val="solid"/>
            <a:round/>
            <a:headEnd len="med" w="med" type="oval"/>
            <a:tailEnd len="med" w="med" type="oval"/>
          </a:ln>
        </p:spPr>
      </p:cxnSp>
      <p:pic>
        <p:nvPicPr>
          <p:cNvPr id="140" name="Google Shape;140;p25"/>
          <p:cNvPicPr preferRelativeResize="0"/>
          <p:nvPr/>
        </p:nvPicPr>
        <p:blipFill rotWithShape="1">
          <a:blip r:embed="rId4">
            <a:alphaModFix/>
          </a:blip>
          <a:srcRect b="19126" l="0" r="0" t="0"/>
          <a:stretch/>
        </p:blipFill>
        <p:spPr>
          <a:xfrm>
            <a:off x="359050" y="1453850"/>
            <a:ext cx="4193425" cy="307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150" y="0"/>
            <a:ext cx="9144000" cy="50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APLICACIONES DE RECONOCIMIENTO FACIAL</a:t>
            </a:r>
            <a:endParaRPr sz="2400"/>
          </a:p>
        </p:txBody>
      </p:sp>
      <p:pic>
        <p:nvPicPr>
          <p:cNvPr id="146" name="Google Shape;146;p26"/>
          <p:cNvPicPr preferRelativeResize="0"/>
          <p:nvPr/>
        </p:nvPicPr>
        <p:blipFill>
          <a:blip r:embed="rId4">
            <a:alphaModFix/>
          </a:blip>
          <a:stretch>
            <a:fillRect/>
          </a:stretch>
        </p:blipFill>
        <p:spPr>
          <a:xfrm>
            <a:off x="0" y="505250"/>
            <a:ext cx="9144000" cy="4638249"/>
          </a:xfrm>
          <a:prstGeom prst="rect">
            <a:avLst/>
          </a:prstGeom>
          <a:noFill/>
          <a:ln>
            <a:noFill/>
          </a:ln>
        </p:spPr>
      </p:pic>
      <p:sp>
        <p:nvSpPr>
          <p:cNvPr id="147" name="Google Shape;147;p26"/>
          <p:cNvSpPr txBox="1"/>
          <p:nvPr>
            <p:ph type="title"/>
          </p:nvPr>
        </p:nvSpPr>
        <p:spPr>
          <a:xfrm>
            <a:off x="6388975" y="975450"/>
            <a:ext cx="2617200" cy="21339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rgbClr val="0000FF"/>
              </a:buClr>
              <a:buSzPts val="1700"/>
              <a:buChar char="●"/>
            </a:pPr>
            <a:r>
              <a:rPr lang="en" sz="1700">
                <a:solidFill>
                  <a:srgbClr val="0000FF"/>
                </a:solidFill>
                <a:highlight>
                  <a:srgbClr val="6FA8DC"/>
                </a:highlight>
              </a:rPr>
              <a:t>Seguridad (Dispositivos moviles/Empresas)</a:t>
            </a:r>
            <a:endParaRPr sz="1700">
              <a:solidFill>
                <a:srgbClr val="0000FF"/>
              </a:solidFill>
              <a:highlight>
                <a:srgbClr val="6FA8DC"/>
              </a:highlight>
            </a:endParaRPr>
          </a:p>
          <a:p>
            <a:pPr indent="-336550" lvl="0" marL="457200" rtl="0" algn="l">
              <a:spcBef>
                <a:spcPts val="0"/>
              </a:spcBef>
              <a:spcAft>
                <a:spcPts val="0"/>
              </a:spcAft>
              <a:buClr>
                <a:srgbClr val="0000FF"/>
              </a:buClr>
              <a:buSzPts val="1700"/>
              <a:buChar char="●"/>
            </a:pPr>
            <a:r>
              <a:rPr lang="en" sz="1700">
                <a:solidFill>
                  <a:srgbClr val="0000FF"/>
                </a:solidFill>
                <a:highlight>
                  <a:srgbClr val="6FA8DC"/>
                </a:highlight>
              </a:rPr>
              <a:t>Entretenimiento (Etiqueta de fotos)</a:t>
            </a:r>
            <a:endParaRPr sz="1700">
              <a:solidFill>
                <a:srgbClr val="0000FF"/>
              </a:solidFill>
              <a:highlight>
                <a:srgbClr val="6FA8DC"/>
              </a:highlight>
            </a:endParaRPr>
          </a:p>
          <a:p>
            <a:pPr indent="-336550" lvl="0" marL="457200" rtl="0" algn="l">
              <a:spcBef>
                <a:spcPts val="0"/>
              </a:spcBef>
              <a:spcAft>
                <a:spcPts val="0"/>
              </a:spcAft>
              <a:buClr>
                <a:srgbClr val="0000FF"/>
              </a:buClr>
              <a:buSzPts val="1700"/>
              <a:buChar char="●"/>
            </a:pPr>
            <a:r>
              <a:rPr lang="en" sz="1700">
                <a:solidFill>
                  <a:srgbClr val="0000FF"/>
                </a:solidFill>
                <a:highlight>
                  <a:srgbClr val="6FA8DC"/>
                </a:highlight>
              </a:rPr>
              <a:t>Comercio(Autorizar pagos)</a:t>
            </a:r>
            <a:endParaRPr sz="1700">
              <a:solidFill>
                <a:srgbClr val="0000FF"/>
              </a:solidFill>
              <a:highlight>
                <a:srgbClr val="6FA8DC"/>
              </a:highlight>
            </a:endParaRPr>
          </a:p>
          <a:p>
            <a:pPr indent="-336550" lvl="0" marL="457200" rtl="0" algn="l">
              <a:spcBef>
                <a:spcPts val="0"/>
              </a:spcBef>
              <a:spcAft>
                <a:spcPts val="0"/>
              </a:spcAft>
              <a:buClr>
                <a:srgbClr val="0000FF"/>
              </a:buClr>
              <a:buSzPts val="1700"/>
              <a:buChar char="●"/>
            </a:pPr>
            <a:r>
              <a:rPr lang="en" sz="1700">
                <a:solidFill>
                  <a:srgbClr val="0000FF"/>
                </a:solidFill>
                <a:highlight>
                  <a:srgbClr val="6FA8DC"/>
                </a:highlight>
              </a:rPr>
              <a:t>Salud</a:t>
            </a:r>
            <a:endParaRPr sz="1700">
              <a:solidFill>
                <a:srgbClr val="0000FF"/>
              </a:solidFill>
              <a:highlight>
                <a:srgbClr val="6FA8DC"/>
              </a:highlight>
            </a:endParaRPr>
          </a:p>
        </p:txBody>
      </p:sp>
      <p:sp>
        <p:nvSpPr>
          <p:cNvPr id="148" name="Google Shape;148;p26"/>
          <p:cNvSpPr/>
          <p:nvPr/>
        </p:nvSpPr>
        <p:spPr>
          <a:xfrm>
            <a:off x="6656950" y="3721075"/>
            <a:ext cx="1786500" cy="762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600">
                <a:solidFill>
                  <a:srgbClr val="212121"/>
                </a:solidFill>
                <a:latin typeface="Fira Sans Condensed Light"/>
                <a:ea typeface="Fira Sans Condensed Light"/>
                <a:cs typeface="Fira Sans Condensed Light"/>
                <a:sym typeface="Fira Sans Condensed Light"/>
              </a:rPr>
              <a:t>Apple      .   </a:t>
            </a:r>
            <a:endParaRPr sz="1600">
              <a:solidFill>
                <a:srgbClr val="212121"/>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sz="1600">
                <a:solidFill>
                  <a:srgbClr val="212121"/>
                </a:solidFill>
                <a:latin typeface="Fira Sans Condensed Light"/>
                <a:ea typeface="Fira Sans Condensed Light"/>
                <a:cs typeface="Fira Sans Condensed Light"/>
                <a:sym typeface="Fira Sans Condensed Light"/>
              </a:rPr>
              <a:t>Samsung.</a:t>
            </a:r>
            <a:endParaRPr sz="1600">
              <a:solidFill>
                <a:srgbClr val="212121"/>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sz="1600">
                <a:solidFill>
                  <a:srgbClr val="212121"/>
                </a:solidFill>
                <a:latin typeface="Fira Sans Condensed Light"/>
                <a:ea typeface="Fira Sans Condensed Light"/>
                <a:cs typeface="Fira Sans Condensed Light"/>
                <a:sym typeface="Fira Sans Condensed Light"/>
              </a:rPr>
              <a:t>Huawei </a:t>
            </a:r>
            <a:endParaRPr>
              <a:solidFill>
                <a:srgbClr val="21212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grpSp>
        <p:nvGrpSpPr>
          <p:cNvPr id="153" name="Google Shape;153;p27"/>
          <p:cNvGrpSpPr/>
          <p:nvPr/>
        </p:nvGrpSpPr>
        <p:grpSpPr>
          <a:xfrm>
            <a:off x="580934" y="1662774"/>
            <a:ext cx="4706137" cy="2793970"/>
            <a:chOff x="1041903" y="1936461"/>
            <a:chExt cx="3784285" cy="2246679"/>
          </a:xfrm>
        </p:grpSpPr>
        <p:sp>
          <p:nvSpPr>
            <p:cNvPr id="154" name="Google Shape;154;p27"/>
            <p:cNvSpPr/>
            <p:nvPr/>
          </p:nvSpPr>
          <p:spPr>
            <a:xfrm>
              <a:off x="3948774" y="3433924"/>
              <a:ext cx="188935" cy="13"/>
            </a:xfrm>
            <a:custGeom>
              <a:rect b="b" l="l" r="r" t="t"/>
              <a:pathLst>
                <a:path extrusionOk="0" fill="none" h="1" w="14227">
                  <a:moveTo>
                    <a:pt x="1" y="0"/>
                  </a:moveTo>
                  <a:lnTo>
                    <a:pt x="142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7"/>
            <p:cNvGrpSpPr/>
            <p:nvPr/>
          </p:nvGrpSpPr>
          <p:grpSpPr>
            <a:xfrm>
              <a:off x="4088698" y="3407857"/>
              <a:ext cx="63780" cy="54671"/>
              <a:chOff x="5402331" y="3937355"/>
              <a:chExt cx="37776" cy="32380"/>
            </a:xfrm>
          </p:grpSpPr>
          <p:sp>
            <p:nvSpPr>
              <p:cNvPr id="156" name="Google Shape;156;p2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27"/>
            <p:cNvGrpSpPr/>
            <p:nvPr/>
          </p:nvGrpSpPr>
          <p:grpSpPr>
            <a:xfrm>
              <a:off x="3910703" y="3407857"/>
              <a:ext cx="63794" cy="54671"/>
              <a:chOff x="5296908" y="3937355"/>
              <a:chExt cx="37783" cy="32380"/>
            </a:xfrm>
          </p:grpSpPr>
          <p:sp>
            <p:nvSpPr>
              <p:cNvPr id="159" name="Google Shape;159;p2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7"/>
            <p:cNvGrpSpPr/>
            <p:nvPr/>
          </p:nvGrpSpPr>
          <p:grpSpPr>
            <a:xfrm>
              <a:off x="2981752" y="2049401"/>
              <a:ext cx="146669" cy="95265"/>
              <a:chOff x="4746712" y="3132773"/>
              <a:chExt cx="86869" cy="56424"/>
            </a:xfrm>
          </p:grpSpPr>
          <p:sp>
            <p:nvSpPr>
              <p:cNvPr id="162" name="Google Shape;162;p2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4746712" y="3145334"/>
                <a:ext cx="49479" cy="13520"/>
              </a:xfrm>
              <a:custGeom>
                <a:rect b="b" l="l" r="r" t="t"/>
                <a:pathLst>
                  <a:path extrusionOk="0" fill="none" h="1719" w="6291">
                    <a:moveTo>
                      <a:pt x="0" y="0"/>
                    </a:moveTo>
                    <a:lnTo>
                      <a:pt x="6290" y="171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7"/>
            <p:cNvGrpSpPr/>
            <p:nvPr/>
          </p:nvGrpSpPr>
          <p:grpSpPr>
            <a:xfrm>
              <a:off x="3027206" y="2067235"/>
              <a:ext cx="63780" cy="54790"/>
              <a:chOff x="4773634" y="3143336"/>
              <a:chExt cx="37776" cy="32451"/>
            </a:xfrm>
          </p:grpSpPr>
          <p:sp>
            <p:nvSpPr>
              <p:cNvPr id="165" name="Google Shape;165;p2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27"/>
            <p:cNvGrpSpPr/>
            <p:nvPr/>
          </p:nvGrpSpPr>
          <p:grpSpPr>
            <a:xfrm>
              <a:off x="2943680" y="2046825"/>
              <a:ext cx="63780" cy="54804"/>
              <a:chOff x="4724163" y="3131248"/>
              <a:chExt cx="37776" cy="32459"/>
            </a:xfrm>
          </p:grpSpPr>
          <p:sp>
            <p:nvSpPr>
              <p:cNvPr id="168" name="Google Shape;168;p2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7"/>
            <p:cNvGrpSpPr/>
            <p:nvPr/>
          </p:nvGrpSpPr>
          <p:grpSpPr>
            <a:xfrm>
              <a:off x="2995881" y="2122477"/>
              <a:ext cx="54631" cy="46929"/>
              <a:chOff x="4755081" y="3176054"/>
              <a:chExt cx="32357" cy="27795"/>
            </a:xfrm>
          </p:grpSpPr>
          <p:sp>
            <p:nvSpPr>
              <p:cNvPr id="171" name="Google Shape;171;p2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27"/>
            <p:cNvGrpSpPr/>
            <p:nvPr/>
          </p:nvGrpSpPr>
          <p:grpSpPr>
            <a:xfrm>
              <a:off x="3092912" y="2027211"/>
              <a:ext cx="54790" cy="46942"/>
              <a:chOff x="4812550" y="3119631"/>
              <a:chExt cx="32451" cy="27803"/>
            </a:xfrm>
          </p:grpSpPr>
          <p:sp>
            <p:nvSpPr>
              <p:cNvPr id="174" name="Google Shape;174;p2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27"/>
            <p:cNvGrpSpPr/>
            <p:nvPr/>
          </p:nvGrpSpPr>
          <p:grpSpPr>
            <a:xfrm>
              <a:off x="4093678" y="3585401"/>
              <a:ext cx="401114" cy="369164"/>
              <a:chOff x="5405280" y="4042510"/>
              <a:chExt cx="237570" cy="218647"/>
            </a:xfrm>
          </p:grpSpPr>
          <p:sp>
            <p:nvSpPr>
              <p:cNvPr id="177" name="Google Shape;177;p2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5543704" y="4042990"/>
                <a:ext cx="99146" cy="81639"/>
              </a:xfrm>
              <a:custGeom>
                <a:rect b="b" l="l" r="r" t="t"/>
                <a:pathLst>
                  <a:path extrusionOk="0" fill="none" h="10380" w="12606">
                    <a:moveTo>
                      <a:pt x="1" y="0"/>
                    </a:moveTo>
                    <a:lnTo>
                      <a:pt x="12606" y="1037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5501941" y="4140980"/>
                <a:ext cx="103708" cy="51862"/>
              </a:xfrm>
              <a:custGeom>
                <a:rect b="b" l="l" r="r" t="t"/>
                <a:pathLst>
                  <a:path extrusionOk="0" fill="none" h="6594" w="13186">
                    <a:moveTo>
                      <a:pt x="13186" y="6594"/>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5495854" y="4211010"/>
                <a:ext cx="105989" cy="50147"/>
              </a:xfrm>
              <a:custGeom>
                <a:rect b="b" l="l" r="r" t="t"/>
                <a:pathLst>
                  <a:path extrusionOk="0" fill="none" h="6376" w="13476">
                    <a:moveTo>
                      <a:pt x="0" y="0"/>
                    </a:moveTo>
                    <a:lnTo>
                      <a:pt x="13476" y="637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5405280" y="4134420"/>
                <a:ext cx="96669" cy="6567"/>
              </a:xfrm>
              <a:custGeom>
                <a:rect b="b" l="l" r="r" t="t"/>
                <a:pathLst>
                  <a:path extrusionOk="0" fill="none" h="835" w="12291">
                    <a:moveTo>
                      <a:pt x="12290" y="835"/>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7"/>
            <p:cNvGrpSpPr/>
            <p:nvPr/>
          </p:nvGrpSpPr>
          <p:grpSpPr>
            <a:xfrm>
              <a:off x="4055765" y="3725603"/>
              <a:ext cx="63780" cy="54671"/>
              <a:chOff x="5382826" y="4125549"/>
              <a:chExt cx="37776" cy="32380"/>
            </a:xfrm>
          </p:grpSpPr>
          <p:sp>
            <p:nvSpPr>
              <p:cNvPr id="184" name="Google Shape;184;p2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7"/>
            <p:cNvGrpSpPr/>
            <p:nvPr/>
          </p:nvGrpSpPr>
          <p:grpSpPr>
            <a:xfrm>
              <a:off x="4212540" y="3843855"/>
              <a:ext cx="63794" cy="54644"/>
              <a:chOff x="5475680" y="4195587"/>
              <a:chExt cx="37783" cy="32364"/>
            </a:xfrm>
          </p:grpSpPr>
          <p:sp>
            <p:nvSpPr>
              <p:cNvPr id="187" name="Google Shape;187;p2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7"/>
            <p:cNvGrpSpPr/>
            <p:nvPr/>
          </p:nvGrpSpPr>
          <p:grpSpPr>
            <a:xfrm>
              <a:off x="4308603" y="3559546"/>
              <a:ext cx="56238" cy="54472"/>
              <a:chOff x="5532575" y="4027197"/>
              <a:chExt cx="33308" cy="32262"/>
            </a:xfrm>
          </p:grpSpPr>
          <p:sp>
            <p:nvSpPr>
              <p:cNvPr id="190" name="Google Shape;190;p2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7"/>
            <p:cNvGrpSpPr/>
            <p:nvPr/>
          </p:nvGrpSpPr>
          <p:grpSpPr>
            <a:xfrm>
              <a:off x="4406750" y="3927873"/>
              <a:ext cx="56556" cy="54485"/>
              <a:chOff x="5590706" y="4245348"/>
              <a:chExt cx="33497" cy="32270"/>
            </a:xfrm>
          </p:grpSpPr>
          <p:sp>
            <p:nvSpPr>
              <p:cNvPr id="193" name="Google Shape;193;p2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7"/>
            <p:cNvGrpSpPr/>
            <p:nvPr/>
          </p:nvGrpSpPr>
          <p:grpSpPr>
            <a:xfrm>
              <a:off x="4453984" y="3698805"/>
              <a:ext cx="55906" cy="54631"/>
              <a:chOff x="5618681" y="4109677"/>
              <a:chExt cx="33112" cy="32357"/>
            </a:xfrm>
          </p:grpSpPr>
          <p:sp>
            <p:nvSpPr>
              <p:cNvPr id="196" name="Google Shape;196;p2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7"/>
            <p:cNvGrpSpPr/>
            <p:nvPr/>
          </p:nvGrpSpPr>
          <p:grpSpPr>
            <a:xfrm>
              <a:off x="4218649" y="3730184"/>
              <a:ext cx="53024" cy="45428"/>
              <a:chOff x="5479298" y="4128262"/>
              <a:chExt cx="31405" cy="26906"/>
            </a:xfrm>
          </p:grpSpPr>
          <p:sp>
            <p:nvSpPr>
              <p:cNvPr id="199" name="Google Shape;199;p2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7"/>
            <p:cNvGrpSpPr/>
            <p:nvPr/>
          </p:nvGrpSpPr>
          <p:grpSpPr>
            <a:xfrm>
              <a:off x="4393577" y="3817735"/>
              <a:ext cx="53183" cy="45415"/>
              <a:chOff x="5582903" y="4180116"/>
              <a:chExt cx="31499" cy="26898"/>
            </a:xfrm>
          </p:grpSpPr>
          <p:sp>
            <p:nvSpPr>
              <p:cNvPr id="202" name="Google Shape;202;p2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7"/>
            <p:cNvGrpSpPr/>
            <p:nvPr/>
          </p:nvGrpSpPr>
          <p:grpSpPr>
            <a:xfrm>
              <a:off x="1721230" y="2235576"/>
              <a:ext cx="100577" cy="96554"/>
              <a:chOff x="4000135" y="3243041"/>
              <a:chExt cx="59570" cy="57186"/>
            </a:xfrm>
          </p:grpSpPr>
          <p:sp>
            <p:nvSpPr>
              <p:cNvPr id="205" name="Google Shape;205;p2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4024210" y="3246847"/>
                <a:ext cx="15706" cy="53380"/>
              </a:xfrm>
              <a:custGeom>
                <a:rect b="b" l="l" r="r" t="t"/>
                <a:pathLst>
                  <a:path extrusionOk="0" fill="none" h="6787" w="1997">
                    <a:moveTo>
                      <a:pt x="0" y="6787"/>
                    </a:moveTo>
                    <a:lnTo>
                      <a:pt x="199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4002896" y="3261311"/>
                <a:ext cx="56809" cy="14086"/>
              </a:xfrm>
              <a:custGeom>
                <a:rect b="b" l="l" r="r" t="t"/>
                <a:pathLst>
                  <a:path extrusionOk="0" fill="none" h="1791" w="7223">
                    <a:moveTo>
                      <a:pt x="7222" y="179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7"/>
            <p:cNvGrpSpPr/>
            <p:nvPr/>
          </p:nvGrpSpPr>
          <p:grpSpPr>
            <a:xfrm>
              <a:off x="1683318" y="2240357"/>
              <a:ext cx="63794" cy="54671"/>
              <a:chOff x="3977681" y="3245872"/>
              <a:chExt cx="37783" cy="32380"/>
            </a:xfrm>
          </p:grpSpPr>
          <p:sp>
            <p:nvSpPr>
              <p:cNvPr id="209" name="Google Shape;209;p2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7"/>
            <p:cNvGrpSpPr/>
            <p:nvPr/>
          </p:nvGrpSpPr>
          <p:grpSpPr>
            <a:xfrm>
              <a:off x="1789991" y="2268721"/>
              <a:ext cx="53024" cy="45588"/>
              <a:chOff x="4040860" y="3262672"/>
              <a:chExt cx="31405" cy="27001"/>
            </a:xfrm>
          </p:grpSpPr>
          <p:sp>
            <p:nvSpPr>
              <p:cNvPr id="212" name="Google Shape;212;p2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7"/>
            <p:cNvGrpSpPr/>
            <p:nvPr/>
          </p:nvGrpSpPr>
          <p:grpSpPr>
            <a:xfrm>
              <a:off x="1756580" y="2214104"/>
              <a:ext cx="53011" cy="45428"/>
              <a:chOff x="4021072" y="3230323"/>
              <a:chExt cx="31397" cy="26906"/>
            </a:xfrm>
          </p:grpSpPr>
          <p:sp>
            <p:nvSpPr>
              <p:cNvPr id="215" name="Google Shape;215;p2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7"/>
            <p:cNvGrpSpPr/>
            <p:nvPr/>
          </p:nvGrpSpPr>
          <p:grpSpPr>
            <a:xfrm>
              <a:off x="1723488" y="2310578"/>
              <a:ext cx="53183" cy="45495"/>
              <a:chOff x="4001472" y="3287462"/>
              <a:chExt cx="31499" cy="26945"/>
            </a:xfrm>
          </p:grpSpPr>
          <p:sp>
            <p:nvSpPr>
              <p:cNvPr id="218" name="Google Shape;218;p2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7"/>
            <p:cNvGrpSpPr/>
            <p:nvPr/>
          </p:nvGrpSpPr>
          <p:grpSpPr>
            <a:xfrm>
              <a:off x="1902426" y="2283767"/>
              <a:ext cx="259118" cy="186189"/>
              <a:chOff x="4107453" y="3271583"/>
              <a:chExt cx="153470" cy="110275"/>
            </a:xfrm>
          </p:grpSpPr>
          <p:sp>
            <p:nvSpPr>
              <p:cNvPr id="221" name="Google Shape;221;p2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4155886" y="3271968"/>
                <a:ext cx="22171" cy="20559"/>
              </a:xfrm>
              <a:custGeom>
                <a:rect b="b" l="l" r="r" t="t"/>
                <a:pathLst>
                  <a:path extrusionOk="0" fill="none" h="2614" w="2819">
                    <a:moveTo>
                      <a:pt x="2819" y="2613"/>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178049" y="3279196"/>
                <a:ext cx="42345" cy="13331"/>
              </a:xfrm>
              <a:custGeom>
                <a:rect b="b" l="l" r="r" t="t"/>
                <a:pathLst>
                  <a:path extrusionOk="0" fill="none" h="1695" w="5384">
                    <a:moveTo>
                      <a:pt x="1" y="1694"/>
                    </a:moveTo>
                    <a:lnTo>
                      <a:pt x="53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4220387" y="3279196"/>
                <a:ext cx="8" cy="71745"/>
              </a:xfrm>
              <a:custGeom>
                <a:rect b="b" l="l" r="r" t="t"/>
                <a:pathLst>
                  <a:path extrusionOk="0" fill="none" h="9122" w="1">
                    <a:moveTo>
                      <a:pt x="1" y="0"/>
                    </a:moveTo>
                    <a:lnTo>
                      <a:pt x="1" y="91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7"/>
            <p:cNvGrpSpPr/>
            <p:nvPr/>
          </p:nvGrpSpPr>
          <p:grpSpPr>
            <a:xfrm>
              <a:off x="1952223" y="2262294"/>
              <a:ext cx="53183" cy="45588"/>
              <a:chOff x="4136947" y="3258865"/>
              <a:chExt cx="31499" cy="27001"/>
            </a:xfrm>
          </p:grpSpPr>
          <p:sp>
            <p:nvSpPr>
              <p:cNvPr id="226" name="Google Shape;226;p2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27"/>
            <p:cNvGrpSpPr/>
            <p:nvPr/>
          </p:nvGrpSpPr>
          <p:grpSpPr>
            <a:xfrm>
              <a:off x="1864036" y="2275149"/>
              <a:ext cx="53130" cy="45415"/>
              <a:chOff x="4084715" y="3266478"/>
              <a:chExt cx="31468" cy="26898"/>
            </a:xfrm>
          </p:grpSpPr>
          <p:sp>
            <p:nvSpPr>
              <p:cNvPr id="229" name="Google Shape;229;p2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7"/>
            <p:cNvGrpSpPr/>
            <p:nvPr/>
          </p:nvGrpSpPr>
          <p:grpSpPr>
            <a:xfrm>
              <a:off x="1989817" y="2297723"/>
              <a:ext cx="53024" cy="45495"/>
              <a:chOff x="4159213" y="3279849"/>
              <a:chExt cx="31405" cy="26945"/>
            </a:xfrm>
          </p:grpSpPr>
          <p:sp>
            <p:nvSpPr>
              <p:cNvPr id="232" name="Google Shape;232;p2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7"/>
            <p:cNvGrpSpPr/>
            <p:nvPr/>
          </p:nvGrpSpPr>
          <p:grpSpPr>
            <a:xfrm>
              <a:off x="2061299" y="2275188"/>
              <a:ext cx="53024" cy="45389"/>
              <a:chOff x="4201550" y="3266502"/>
              <a:chExt cx="31405" cy="26883"/>
            </a:xfrm>
          </p:grpSpPr>
          <p:sp>
            <p:nvSpPr>
              <p:cNvPr id="235" name="Google Shape;235;p2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7"/>
            <p:cNvGrpSpPr/>
            <p:nvPr/>
          </p:nvGrpSpPr>
          <p:grpSpPr>
            <a:xfrm>
              <a:off x="2061299" y="2396375"/>
              <a:ext cx="53024" cy="45468"/>
              <a:chOff x="4201550" y="3338278"/>
              <a:chExt cx="31405" cy="26930"/>
            </a:xfrm>
          </p:grpSpPr>
          <p:sp>
            <p:nvSpPr>
              <p:cNvPr id="238" name="Google Shape;238;p2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7"/>
            <p:cNvGrpSpPr/>
            <p:nvPr/>
          </p:nvGrpSpPr>
          <p:grpSpPr>
            <a:xfrm>
              <a:off x="2123300" y="2448470"/>
              <a:ext cx="53024" cy="45588"/>
              <a:chOff x="4238272" y="3369132"/>
              <a:chExt cx="31405" cy="27001"/>
            </a:xfrm>
          </p:grpSpPr>
          <p:sp>
            <p:nvSpPr>
              <p:cNvPr id="241" name="Google Shape;241;p2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7"/>
            <p:cNvSpPr/>
            <p:nvPr/>
          </p:nvSpPr>
          <p:spPr>
            <a:xfrm>
              <a:off x="1868856" y="2184664"/>
              <a:ext cx="84355" cy="17516"/>
            </a:xfrm>
            <a:custGeom>
              <a:rect b="b" l="l" r="r" t="t"/>
              <a:pathLst>
                <a:path extrusionOk="0" fill="none" h="1319" w="6352">
                  <a:moveTo>
                    <a:pt x="1" y="1319"/>
                  </a:moveTo>
                  <a:lnTo>
                    <a:pt x="635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7"/>
            <p:cNvGrpSpPr/>
            <p:nvPr/>
          </p:nvGrpSpPr>
          <p:grpSpPr>
            <a:xfrm>
              <a:off x="1914962" y="2163191"/>
              <a:ext cx="53024" cy="45574"/>
              <a:chOff x="4114878" y="3200169"/>
              <a:chExt cx="31405" cy="26993"/>
            </a:xfrm>
          </p:grpSpPr>
          <p:sp>
            <p:nvSpPr>
              <p:cNvPr id="245" name="Google Shape;245;p2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7"/>
            <p:cNvGrpSpPr/>
            <p:nvPr/>
          </p:nvGrpSpPr>
          <p:grpSpPr>
            <a:xfrm>
              <a:off x="1836893" y="2180693"/>
              <a:ext cx="53183" cy="45428"/>
              <a:chOff x="4068639" y="3210535"/>
              <a:chExt cx="31499" cy="26906"/>
            </a:xfrm>
          </p:grpSpPr>
          <p:sp>
            <p:nvSpPr>
              <p:cNvPr id="248" name="Google Shape;248;p2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7"/>
            <p:cNvGrpSpPr/>
            <p:nvPr/>
          </p:nvGrpSpPr>
          <p:grpSpPr>
            <a:xfrm>
              <a:off x="1532970" y="1964268"/>
              <a:ext cx="592919" cy="271322"/>
              <a:chOff x="3888633" y="3082351"/>
              <a:chExt cx="351172" cy="160698"/>
            </a:xfrm>
          </p:grpSpPr>
          <p:sp>
            <p:nvSpPr>
              <p:cNvPr id="251" name="Google Shape;251;p2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960370" y="3203653"/>
                <a:ext cx="79547" cy="19607"/>
              </a:xfrm>
              <a:custGeom>
                <a:rect b="b" l="l" r="r" t="t"/>
                <a:pathLst>
                  <a:path extrusionOk="0" fill="none" h="2493" w="10114">
                    <a:moveTo>
                      <a:pt x="0" y="2493"/>
                    </a:moveTo>
                    <a:lnTo>
                      <a:pt x="1011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4043613" y="3161504"/>
                <a:ext cx="108474" cy="42156"/>
              </a:xfrm>
              <a:custGeom>
                <a:rect b="b" l="l" r="r" t="t"/>
                <a:pathLst>
                  <a:path extrusionOk="0" fill="none" h="5360" w="13792">
                    <a:moveTo>
                      <a:pt x="1" y="5360"/>
                    </a:moveTo>
                    <a:lnTo>
                      <a:pt x="1379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4152079" y="3082351"/>
                <a:ext cx="17224" cy="82968"/>
              </a:xfrm>
              <a:custGeom>
                <a:rect b="b" l="l" r="r" t="t"/>
                <a:pathLst>
                  <a:path extrusionOk="0" fill="none" h="10549" w="2190">
                    <a:moveTo>
                      <a:pt x="0" y="10549"/>
                    </a:moveTo>
                    <a:lnTo>
                      <a:pt x="219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4169296" y="3082351"/>
                <a:ext cx="25797" cy="63557"/>
              </a:xfrm>
              <a:custGeom>
                <a:rect b="b" l="l" r="r" t="t"/>
                <a:pathLst>
                  <a:path extrusionOk="0" fill="none" h="8081" w="3280">
                    <a:moveTo>
                      <a:pt x="1" y="0"/>
                    </a:moveTo>
                    <a:lnTo>
                      <a:pt x="3279" y="808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27"/>
            <p:cNvGrpSpPr/>
            <p:nvPr/>
          </p:nvGrpSpPr>
          <p:grpSpPr>
            <a:xfrm>
              <a:off x="1963630" y="1938240"/>
              <a:ext cx="63794" cy="54631"/>
              <a:chOff x="4143703" y="3066935"/>
              <a:chExt cx="37783" cy="32357"/>
            </a:xfrm>
          </p:grpSpPr>
          <p:sp>
            <p:nvSpPr>
              <p:cNvPr id="258" name="Google Shape;258;p2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7"/>
            <p:cNvGrpSpPr/>
            <p:nvPr/>
          </p:nvGrpSpPr>
          <p:grpSpPr>
            <a:xfrm>
              <a:off x="1796245" y="2000082"/>
              <a:ext cx="63794" cy="54790"/>
              <a:chOff x="4044565" y="3103563"/>
              <a:chExt cx="37783" cy="32451"/>
            </a:xfrm>
          </p:grpSpPr>
          <p:sp>
            <p:nvSpPr>
              <p:cNvPr id="261" name="Google Shape;261;p2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7"/>
            <p:cNvGrpSpPr/>
            <p:nvPr/>
          </p:nvGrpSpPr>
          <p:grpSpPr>
            <a:xfrm>
              <a:off x="1750471" y="2143046"/>
              <a:ext cx="63780" cy="54631"/>
              <a:chOff x="4017454" y="3188237"/>
              <a:chExt cx="37776" cy="32357"/>
            </a:xfrm>
          </p:grpSpPr>
          <p:sp>
            <p:nvSpPr>
              <p:cNvPr id="264" name="Google Shape;264;p2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7"/>
            <p:cNvGrpSpPr/>
            <p:nvPr/>
          </p:nvGrpSpPr>
          <p:grpSpPr>
            <a:xfrm>
              <a:off x="1588544" y="2091164"/>
              <a:ext cx="63794" cy="54631"/>
              <a:chOff x="3921548" y="3157509"/>
              <a:chExt cx="37783" cy="32357"/>
            </a:xfrm>
          </p:grpSpPr>
          <p:sp>
            <p:nvSpPr>
              <p:cNvPr id="267" name="Google Shape;267;p2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7"/>
            <p:cNvGrpSpPr/>
            <p:nvPr/>
          </p:nvGrpSpPr>
          <p:grpSpPr>
            <a:xfrm>
              <a:off x="1618104" y="2182526"/>
              <a:ext cx="63794" cy="54671"/>
              <a:chOff x="3939056" y="3211620"/>
              <a:chExt cx="37783" cy="32380"/>
            </a:xfrm>
          </p:grpSpPr>
          <p:sp>
            <p:nvSpPr>
              <p:cNvPr id="270" name="Google Shape;270;p2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7"/>
            <p:cNvGrpSpPr/>
            <p:nvPr/>
          </p:nvGrpSpPr>
          <p:grpSpPr>
            <a:xfrm>
              <a:off x="2018567" y="2056479"/>
              <a:ext cx="53024" cy="45468"/>
              <a:chOff x="4176240" y="3136965"/>
              <a:chExt cx="31405" cy="26930"/>
            </a:xfrm>
          </p:grpSpPr>
          <p:sp>
            <p:nvSpPr>
              <p:cNvPr id="273" name="Google Shape;273;p2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7"/>
            <p:cNvGrpSpPr/>
            <p:nvPr/>
          </p:nvGrpSpPr>
          <p:grpSpPr>
            <a:xfrm>
              <a:off x="1945809" y="2082865"/>
              <a:ext cx="53183" cy="45588"/>
              <a:chOff x="4133148" y="3152593"/>
              <a:chExt cx="31499" cy="27001"/>
            </a:xfrm>
          </p:grpSpPr>
          <p:sp>
            <p:nvSpPr>
              <p:cNvPr id="276" name="Google Shape;276;p2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7"/>
            <p:cNvGrpSpPr/>
            <p:nvPr/>
          </p:nvGrpSpPr>
          <p:grpSpPr>
            <a:xfrm>
              <a:off x="2093913" y="1949382"/>
              <a:ext cx="53183" cy="45415"/>
              <a:chOff x="4220866" y="3073534"/>
              <a:chExt cx="31499" cy="26898"/>
            </a:xfrm>
          </p:grpSpPr>
          <p:sp>
            <p:nvSpPr>
              <p:cNvPr id="279" name="Google Shape;279;p2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27"/>
            <p:cNvGrpSpPr/>
            <p:nvPr/>
          </p:nvGrpSpPr>
          <p:grpSpPr>
            <a:xfrm>
              <a:off x="1501007" y="2214104"/>
              <a:ext cx="53183" cy="45428"/>
              <a:chOff x="3869702" y="3230323"/>
              <a:chExt cx="31499" cy="26906"/>
            </a:xfrm>
          </p:grpSpPr>
          <p:sp>
            <p:nvSpPr>
              <p:cNvPr id="282" name="Google Shape;282;p2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7"/>
            <p:cNvGrpSpPr/>
            <p:nvPr/>
          </p:nvGrpSpPr>
          <p:grpSpPr>
            <a:xfrm>
              <a:off x="2217118" y="1958000"/>
              <a:ext cx="454775" cy="526735"/>
              <a:chOff x="4293838" y="3078639"/>
              <a:chExt cx="269353" cy="311973"/>
            </a:xfrm>
          </p:grpSpPr>
          <p:sp>
            <p:nvSpPr>
              <p:cNvPr id="285" name="Google Shape;285;p2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4306965" y="3099473"/>
                <a:ext cx="62519" cy="69652"/>
              </a:xfrm>
              <a:custGeom>
                <a:rect b="b" l="l" r="r" t="t"/>
                <a:pathLst>
                  <a:path extrusionOk="0" fill="none" h="8856" w="7949">
                    <a:moveTo>
                      <a:pt x="1" y="1"/>
                    </a:moveTo>
                    <a:lnTo>
                      <a:pt x="7948" y="885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4369476" y="3169118"/>
                <a:ext cx="26072" cy="98666"/>
              </a:xfrm>
              <a:custGeom>
                <a:rect b="b" l="l" r="r" t="t"/>
                <a:pathLst>
                  <a:path extrusionOk="0" fill="none" h="12545" w="3315">
                    <a:moveTo>
                      <a:pt x="0" y="1"/>
                    </a:moveTo>
                    <a:lnTo>
                      <a:pt x="3315" y="1254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4399347" y="3078639"/>
                <a:ext cx="60041" cy="110558"/>
              </a:xfrm>
              <a:custGeom>
                <a:rect b="b" l="l" r="r" t="t"/>
                <a:pathLst>
                  <a:path extrusionOk="0" fill="none" h="14057" w="7634">
                    <a:moveTo>
                      <a:pt x="7634" y="14057"/>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4373282" y="3169118"/>
                <a:ext cx="82299" cy="20079"/>
              </a:xfrm>
              <a:custGeom>
                <a:rect b="b" l="l" r="r" t="t"/>
                <a:pathLst>
                  <a:path extrusionOk="0" fill="none" h="2553" w="10464">
                    <a:moveTo>
                      <a:pt x="0" y="1"/>
                    </a:moveTo>
                    <a:lnTo>
                      <a:pt x="10464" y="255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4369476" y="3078639"/>
                <a:ext cx="29879" cy="90487"/>
              </a:xfrm>
              <a:custGeom>
                <a:rect b="b" l="l" r="r" t="t"/>
                <a:pathLst>
                  <a:path extrusionOk="0" fill="none" h="11505" w="3799">
                    <a:moveTo>
                      <a:pt x="0" y="11505"/>
                    </a:moveTo>
                    <a:lnTo>
                      <a:pt x="379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4293932" y="3169118"/>
                <a:ext cx="75551" cy="41110"/>
              </a:xfrm>
              <a:custGeom>
                <a:rect b="b" l="l" r="r" t="t"/>
                <a:pathLst>
                  <a:path extrusionOk="0" fill="none" h="5227" w="9606">
                    <a:moveTo>
                      <a:pt x="1" y="5226"/>
                    </a:moveTo>
                    <a:lnTo>
                      <a:pt x="960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4350159" y="3267776"/>
                <a:ext cx="45389" cy="27032"/>
              </a:xfrm>
              <a:custGeom>
                <a:rect b="b" l="l" r="r" t="t"/>
                <a:pathLst>
                  <a:path extrusionOk="0" fill="none" h="3437" w="5771">
                    <a:moveTo>
                      <a:pt x="1" y="3436"/>
                    </a:moveTo>
                    <a:lnTo>
                      <a:pt x="57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4395540" y="3267776"/>
                <a:ext cx="38830" cy="76031"/>
              </a:xfrm>
              <a:custGeom>
                <a:rect b="b" l="l" r="r" t="t"/>
                <a:pathLst>
                  <a:path extrusionOk="0" fill="none" h="9667" w="4937">
                    <a:moveTo>
                      <a:pt x="1" y="1"/>
                    </a:moveTo>
                    <a:lnTo>
                      <a:pt x="4936" y="9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4360439" y="3267776"/>
                <a:ext cx="35109" cy="121978"/>
              </a:xfrm>
              <a:custGeom>
                <a:rect b="b" l="l" r="r" t="t"/>
                <a:pathLst>
                  <a:path extrusionOk="0" fill="none" h="15509" w="4464">
                    <a:moveTo>
                      <a:pt x="0" y="15509"/>
                    </a:moveTo>
                    <a:lnTo>
                      <a:pt x="446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4293932" y="3210220"/>
                <a:ext cx="101616" cy="57564"/>
              </a:xfrm>
              <a:custGeom>
                <a:rect b="b" l="l" r="r" t="t"/>
                <a:pathLst>
                  <a:path extrusionOk="0" fill="none" h="7319" w="12920">
                    <a:moveTo>
                      <a:pt x="1" y="0"/>
                    </a:moveTo>
                    <a:lnTo>
                      <a:pt x="12920" y="731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4395540" y="3186436"/>
                <a:ext cx="66420" cy="79735"/>
              </a:xfrm>
              <a:custGeom>
                <a:rect b="b" l="l" r="r" t="t"/>
                <a:pathLst>
                  <a:path extrusionOk="0" fill="none" h="10138" w="8445">
                    <a:moveTo>
                      <a:pt x="8444" y="0"/>
                    </a:moveTo>
                    <a:lnTo>
                      <a:pt x="1" y="1013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459380" y="3189669"/>
                <a:ext cx="41873" cy="123402"/>
              </a:xfrm>
              <a:custGeom>
                <a:rect b="b" l="l" r="r" t="t"/>
                <a:pathLst>
                  <a:path extrusionOk="0" fill="none" h="15690" w="5324">
                    <a:moveTo>
                      <a:pt x="1" y="0"/>
                    </a:moveTo>
                    <a:lnTo>
                      <a:pt x="5323" y="1569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4395540" y="3267776"/>
                <a:ext cx="105713" cy="45295"/>
              </a:xfrm>
              <a:custGeom>
                <a:rect b="b" l="l" r="r" t="t"/>
                <a:pathLst>
                  <a:path extrusionOk="0" fill="none" h="5759" w="13441">
                    <a:moveTo>
                      <a:pt x="1" y="1"/>
                    </a:moveTo>
                    <a:lnTo>
                      <a:pt x="13440" y="575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4501246" y="3223252"/>
                <a:ext cx="46435" cy="89818"/>
              </a:xfrm>
              <a:custGeom>
                <a:rect b="b" l="l" r="r" t="t"/>
                <a:pathLst>
                  <a:path extrusionOk="0" fill="none" h="11420" w="5904">
                    <a:moveTo>
                      <a:pt x="0" y="11420"/>
                    </a:moveTo>
                    <a:lnTo>
                      <a:pt x="590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4459671" y="3104231"/>
                <a:ext cx="58421" cy="84966"/>
              </a:xfrm>
              <a:custGeom>
                <a:rect b="b" l="l" r="r" t="t"/>
                <a:pathLst>
                  <a:path extrusionOk="0" fill="none" h="10803" w="7428">
                    <a:moveTo>
                      <a:pt x="0" y="10803"/>
                    </a:moveTo>
                    <a:lnTo>
                      <a:pt x="7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4459671" y="3189189"/>
                <a:ext cx="86586" cy="36737"/>
              </a:xfrm>
              <a:custGeom>
                <a:rect b="b" l="l" r="r" t="t"/>
                <a:pathLst>
                  <a:path extrusionOk="0" fill="none" h="4671" w="11009">
                    <a:moveTo>
                      <a:pt x="0" y="1"/>
                    </a:moveTo>
                    <a:lnTo>
                      <a:pt x="11008" y="4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7"/>
            <p:cNvGrpSpPr/>
            <p:nvPr/>
          </p:nvGrpSpPr>
          <p:grpSpPr>
            <a:xfrm>
              <a:off x="2629639" y="2402762"/>
              <a:ext cx="63780" cy="54671"/>
              <a:chOff x="4538164" y="3342061"/>
              <a:chExt cx="37776" cy="32380"/>
            </a:xfrm>
          </p:grpSpPr>
          <p:sp>
            <p:nvSpPr>
              <p:cNvPr id="303" name="Google Shape;303;p2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7"/>
            <p:cNvGrpSpPr/>
            <p:nvPr/>
          </p:nvGrpSpPr>
          <p:grpSpPr>
            <a:xfrm>
              <a:off x="2179206" y="2154028"/>
              <a:ext cx="63794" cy="54737"/>
              <a:chOff x="4271383" y="3194742"/>
              <a:chExt cx="37783" cy="32420"/>
            </a:xfrm>
          </p:grpSpPr>
          <p:sp>
            <p:nvSpPr>
              <p:cNvPr id="306" name="Google Shape;306;p2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7"/>
            <p:cNvGrpSpPr/>
            <p:nvPr/>
          </p:nvGrpSpPr>
          <p:grpSpPr>
            <a:xfrm>
              <a:off x="2201210" y="1967149"/>
              <a:ext cx="63794" cy="54631"/>
              <a:chOff x="4284416" y="3084058"/>
              <a:chExt cx="37783" cy="32357"/>
            </a:xfrm>
          </p:grpSpPr>
          <p:sp>
            <p:nvSpPr>
              <p:cNvPr id="309" name="Google Shape;309;p2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7"/>
            <p:cNvGrpSpPr/>
            <p:nvPr/>
          </p:nvGrpSpPr>
          <p:grpSpPr>
            <a:xfrm>
              <a:off x="2529234" y="2327628"/>
              <a:ext cx="63780" cy="54790"/>
              <a:chOff x="4478697" y="3297561"/>
              <a:chExt cx="37776" cy="32451"/>
            </a:xfrm>
          </p:grpSpPr>
          <p:sp>
            <p:nvSpPr>
              <p:cNvPr id="312" name="Google Shape;312;p2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7"/>
            <p:cNvGrpSpPr/>
            <p:nvPr/>
          </p:nvGrpSpPr>
          <p:grpSpPr>
            <a:xfrm>
              <a:off x="2416307" y="2385287"/>
              <a:ext cx="63780" cy="54790"/>
              <a:chOff x="4411813" y="3331711"/>
              <a:chExt cx="37776" cy="32451"/>
            </a:xfrm>
          </p:grpSpPr>
          <p:sp>
            <p:nvSpPr>
              <p:cNvPr id="315" name="Google Shape;315;p2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27"/>
            <p:cNvGrpSpPr/>
            <p:nvPr/>
          </p:nvGrpSpPr>
          <p:grpSpPr>
            <a:xfrm>
              <a:off x="2291655" y="2458695"/>
              <a:ext cx="63780" cy="54631"/>
              <a:chOff x="4337984" y="3375188"/>
              <a:chExt cx="37776" cy="32357"/>
            </a:xfrm>
          </p:grpSpPr>
          <p:sp>
            <p:nvSpPr>
              <p:cNvPr id="318" name="Google Shape;318;p2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7"/>
            <p:cNvGrpSpPr/>
            <p:nvPr/>
          </p:nvGrpSpPr>
          <p:grpSpPr>
            <a:xfrm>
              <a:off x="2556536" y="1978078"/>
              <a:ext cx="63953" cy="54790"/>
              <a:chOff x="4494867" y="3090530"/>
              <a:chExt cx="37878" cy="32451"/>
            </a:xfrm>
          </p:grpSpPr>
          <p:sp>
            <p:nvSpPr>
              <p:cNvPr id="321" name="Google Shape;321;p2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7"/>
            <p:cNvGrpSpPr/>
            <p:nvPr/>
          </p:nvGrpSpPr>
          <p:grpSpPr>
            <a:xfrm>
              <a:off x="2607622" y="2176032"/>
              <a:ext cx="63794" cy="54737"/>
              <a:chOff x="4525124" y="3207774"/>
              <a:chExt cx="37783" cy="32420"/>
            </a:xfrm>
          </p:grpSpPr>
          <p:sp>
            <p:nvSpPr>
              <p:cNvPr id="324" name="Google Shape;324;p2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7"/>
            <p:cNvGrpSpPr/>
            <p:nvPr/>
          </p:nvGrpSpPr>
          <p:grpSpPr>
            <a:xfrm>
              <a:off x="2464816" y="2123194"/>
              <a:ext cx="53183" cy="45415"/>
              <a:chOff x="4440544" y="3176479"/>
              <a:chExt cx="31499" cy="26898"/>
            </a:xfrm>
          </p:grpSpPr>
          <p:sp>
            <p:nvSpPr>
              <p:cNvPr id="327" name="Google Shape;327;p2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7"/>
            <p:cNvGrpSpPr/>
            <p:nvPr/>
          </p:nvGrpSpPr>
          <p:grpSpPr>
            <a:xfrm>
              <a:off x="2312862" y="2089292"/>
              <a:ext cx="53024" cy="45588"/>
              <a:chOff x="4350545" y="3156400"/>
              <a:chExt cx="31405" cy="27001"/>
            </a:xfrm>
          </p:grpSpPr>
          <p:sp>
            <p:nvSpPr>
              <p:cNvPr id="330" name="Google Shape;330;p2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7"/>
            <p:cNvGrpSpPr/>
            <p:nvPr/>
          </p:nvGrpSpPr>
          <p:grpSpPr>
            <a:xfrm>
              <a:off x="2357028" y="2255867"/>
              <a:ext cx="53024" cy="45588"/>
              <a:chOff x="4376703" y="3255058"/>
              <a:chExt cx="31405" cy="27001"/>
            </a:xfrm>
          </p:grpSpPr>
          <p:sp>
            <p:nvSpPr>
              <p:cNvPr id="333" name="Google Shape;333;p2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7"/>
            <p:cNvGrpSpPr/>
            <p:nvPr/>
          </p:nvGrpSpPr>
          <p:grpSpPr>
            <a:xfrm>
              <a:off x="2280407" y="2304151"/>
              <a:ext cx="53024" cy="45495"/>
              <a:chOff x="4331322" y="3283656"/>
              <a:chExt cx="31405" cy="26945"/>
            </a:xfrm>
          </p:grpSpPr>
          <p:sp>
            <p:nvSpPr>
              <p:cNvPr id="336" name="Google Shape;336;p2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7"/>
            <p:cNvGrpSpPr/>
            <p:nvPr/>
          </p:nvGrpSpPr>
          <p:grpSpPr>
            <a:xfrm>
              <a:off x="2363456" y="1936461"/>
              <a:ext cx="53024" cy="45481"/>
              <a:chOff x="4380510" y="3065882"/>
              <a:chExt cx="31405" cy="26938"/>
            </a:xfrm>
          </p:grpSpPr>
          <p:sp>
            <p:nvSpPr>
              <p:cNvPr id="339" name="Google Shape;339;p2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7"/>
            <p:cNvSpPr/>
            <p:nvPr/>
          </p:nvSpPr>
          <p:spPr>
            <a:xfrm>
              <a:off x="3267840" y="3092899"/>
              <a:ext cx="13" cy="13"/>
            </a:xfrm>
            <a:custGeom>
              <a:rect b="b" l="l" r="r" t="t"/>
              <a:pathLst>
                <a:path extrusionOk="0" fill="none" h="1" w="1">
                  <a:moveTo>
                    <a:pt x="0" y="0"/>
                  </a:move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7"/>
            <p:cNvGrpSpPr/>
            <p:nvPr/>
          </p:nvGrpSpPr>
          <p:grpSpPr>
            <a:xfrm>
              <a:off x="2698863" y="2169074"/>
              <a:ext cx="2101776" cy="1722839"/>
              <a:chOff x="4579164" y="3203653"/>
              <a:chExt cx="1244833" cy="1020397"/>
            </a:xfrm>
          </p:grpSpPr>
          <p:sp>
            <p:nvSpPr>
              <p:cNvPr id="343" name="Google Shape;343;p27"/>
              <p:cNvSpPr/>
              <p:nvPr/>
            </p:nvSpPr>
            <p:spPr>
              <a:xfrm>
                <a:off x="5490144" y="3482892"/>
                <a:ext cx="58995" cy="4955"/>
              </a:xfrm>
              <a:custGeom>
                <a:rect b="b" l="l" r="r" t="t"/>
                <a:pathLst>
                  <a:path extrusionOk="0" fill="none" h="630" w="7501">
                    <a:moveTo>
                      <a:pt x="0" y="630"/>
                    </a:moveTo>
                    <a:lnTo>
                      <a:pt x="750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5490616" y="3482892"/>
                <a:ext cx="66137" cy="77360"/>
              </a:xfrm>
              <a:custGeom>
                <a:rect b="b" l="l" r="r" t="t"/>
                <a:pathLst>
                  <a:path extrusionOk="0" fill="none" h="9836" w="8409">
                    <a:moveTo>
                      <a:pt x="1" y="1"/>
                    </a:moveTo>
                    <a:lnTo>
                      <a:pt x="8408" y="983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7"/>
              <p:cNvGrpSpPr/>
              <p:nvPr/>
            </p:nvGrpSpPr>
            <p:grpSpPr>
              <a:xfrm>
                <a:off x="4579164" y="3203653"/>
                <a:ext cx="1244833" cy="1020397"/>
                <a:chOff x="4579164" y="3203653"/>
                <a:chExt cx="1244833" cy="1020397"/>
              </a:xfrm>
            </p:grpSpPr>
            <p:sp>
              <p:nvSpPr>
                <p:cNvPr id="346" name="Google Shape;346;p27"/>
                <p:cNvSpPr/>
                <p:nvPr/>
              </p:nvSpPr>
              <p:spPr>
                <a:xfrm>
                  <a:off x="4787909" y="3833395"/>
                  <a:ext cx="69267" cy="22266"/>
                </a:xfrm>
                <a:custGeom>
                  <a:rect b="b" l="l" r="r" t="t"/>
                  <a:pathLst>
                    <a:path extrusionOk="0" fill="none" h="2831" w="8807">
                      <a:moveTo>
                        <a:pt x="8806" y="0"/>
                      </a:moveTo>
                      <a:lnTo>
                        <a:pt x="0" y="283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4857263" y="3819695"/>
                  <a:ext cx="69936" cy="14181"/>
                </a:xfrm>
                <a:custGeom>
                  <a:rect b="b" l="l" r="r" t="t"/>
                  <a:pathLst>
                    <a:path extrusionOk="0" fill="none" h="1803" w="8892">
                      <a:moveTo>
                        <a:pt x="1" y="1803"/>
                      </a:moveTo>
                      <a:lnTo>
                        <a:pt x="889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7"/>
                <p:cNvGrpSpPr/>
                <p:nvPr/>
              </p:nvGrpSpPr>
              <p:grpSpPr>
                <a:xfrm>
                  <a:off x="4579164" y="3203653"/>
                  <a:ext cx="1244833" cy="1020397"/>
                  <a:chOff x="4579164" y="3203653"/>
                  <a:chExt cx="1244833" cy="1020397"/>
                </a:xfrm>
              </p:grpSpPr>
              <p:sp>
                <p:nvSpPr>
                  <p:cNvPr id="349" name="Google Shape;349;p27"/>
                  <p:cNvSpPr/>
                  <p:nvPr/>
                </p:nvSpPr>
                <p:spPr>
                  <a:xfrm>
                    <a:off x="4930329" y="3363965"/>
                    <a:ext cx="23894" cy="102764"/>
                  </a:xfrm>
                  <a:custGeom>
                    <a:rect b="b" l="l" r="r" t="t"/>
                    <a:pathLst>
                      <a:path extrusionOk="0" fill="none" h="13066" w="3038">
                        <a:moveTo>
                          <a:pt x="3037" y="13065"/>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4849846" y="3385948"/>
                    <a:ext cx="104085" cy="79256"/>
                  </a:xfrm>
                  <a:custGeom>
                    <a:rect b="b" l="l" r="r" t="t"/>
                    <a:pathLst>
                      <a:path extrusionOk="0" fill="none" h="10077" w="13234">
                        <a:moveTo>
                          <a:pt x="0" y="0"/>
                        </a:moveTo>
                        <a:lnTo>
                          <a:pt x="13234"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4849650" y="3306598"/>
                    <a:ext cx="45869" cy="79358"/>
                  </a:xfrm>
                  <a:custGeom>
                    <a:rect b="b" l="l" r="r" t="t"/>
                    <a:pathLst>
                      <a:path extrusionOk="0" fill="none" h="10090" w="5832">
                        <a:moveTo>
                          <a:pt x="5831" y="0"/>
                        </a:moveTo>
                        <a:lnTo>
                          <a:pt x="1" y="1008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4849650" y="3361299"/>
                    <a:ext cx="84305" cy="24657"/>
                  </a:xfrm>
                  <a:custGeom>
                    <a:rect b="b" l="l" r="r" t="t"/>
                    <a:pathLst>
                      <a:path extrusionOk="0" fill="none" h="3135" w="10719">
                        <a:moveTo>
                          <a:pt x="1" y="3134"/>
                        </a:moveTo>
                        <a:lnTo>
                          <a:pt x="107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4789616" y="3306598"/>
                    <a:ext cx="19702" cy="54709"/>
                  </a:xfrm>
                  <a:custGeom>
                    <a:rect b="b" l="l" r="r" t="t"/>
                    <a:pathLst>
                      <a:path extrusionOk="0" fill="none" h="6956" w="2505">
                        <a:moveTo>
                          <a:pt x="2505" y="6956"/>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4738242" y="3357500"/>
                    <a:ext cx="74883" cy="10280"/>
                  </a:xfrm>
                  <a:custGeom>
                    <a:rect b="b" l="l" r="r" t="t"/>
                    <a:pathLst>
                      <a:path extrusionOk="0" fill="none" h="1307" w="9521">
                        <a:moveTo>
                          <a:pt x="1" y="1307"/>
                        </a:moveTo>
                        <a:lnTo>
                          <a:pt x="952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4710274" y="3357500"/>
                    <a:ext cx="99044" cy="63557"/>
                  </a:xfrm>
                  <a:custGeom>
                    <a:rect b="b" l="l" r="r" t="t"/>
                    <a:pathLst>
                      <a:path extrusionOk="0" fill="none" h="8081" w="12593">
                        <a:moveTo>
                          <a:pt x="0" y="8081"/>
                        </a:moveTo>
                        <a:lnTo>
                          <a:pt x="1259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4809310" y="3306598"/>
                    <a:ext cx="87443" cy="50910"/>
                  </a:xfrm>
                  <a:custGeom>
                    <a:rect b="b" l="l" r="r" t="t"/>
                    <a:pathLst>
                      <a:path extrusionOk="0" fill="none" h="6473" w="11118">
                        <a:moveTo>
                          <a:pt x="1" y="6472"/>
                        </a:moveTo>
                        <a:lnTo>
                          <a:pt x="1111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7"/>
                  <p:cNvGrpSpPr/>
                  <p:nvPr/>
                </p:nvGrpSpPr>
                <p:grpSpPr>
                  <a:xfrm>
                    <a:off x="4579164" y="3203653"/>
                    <a:ext cx="1244833" cy="1020397"/>
                    <a:chOff x="4579164" y="3203653"/>
                    <a:chExt cx="1244833" cy="1020397"/>
                  </a:xfrm>
                </p:grpSpPr>
                <p:sp>
                  <p:nvSpPr>
                    <p:cNvPr id="358" name="Google Shape;358;p27"/>
                    <p:cNvSpPr/>
                    <p:nvPr/>
                  </p:nvSpPr>
                  <p:spPr>
                    <a:xfrm>
                      <a:off x="4617986" y="3614284"/>
                      <a:ext cx="53002" cy="21031"/>
                    </a:xfrm>
                    <a:custGeom>
                      <a:rect b="b" l="l" r="r" t="t"/>
                      <a:pathLst>
                        <a:path extrusionOk="0" fill="none" h="2674" w="6739">
                          <a:moveTo>
                            <a:pt x="0" y="0"/>
                          </a:moveTo>
                          <a:lnTo>
                            <a:pt x="6738" y="267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4624545" y="3589069"/>
                      <a:ext cx="43682" cy="63180"/>
                    </a:xfrm>
                    <a:custGeom>
                      <a:rect b="b" l="l" r="r" t="t"/>
                      <a:pathLst>
                        <a:path extrusionOk="0" fill="none" h="8033" w="5554">
                          <a:moveTo>
                            <a:pt x="1" y="8033"/>
                          </a:moveTo>
                          <a:lnTo>
                            <a:pt x="555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4668220" y="3517907"/>
                      <a:ext cx="112178" cy="71170"/>
                    </a:xfrm>
                    <a:custGeom>
                      <a:rect b="b" l="l" r="r" t="t"/>
                      <a:pathLst>
                        <a:path extrusionOk="0" fill="none" h="9049" w="14263">
                          <a:moveTo>
                            <a:pt x="0" y="9049"/>
                          </a:moveTo>
                          <a:lnTo>
                            <a:pt x="1426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706562" y="3516766"/>
                      <a:ext cx="77455" cy="79924"/>
                    </a:xfrm>
                    <a:custGeom>
                      <a:rect b="b" l="l" r="r" t="t"/>
                      <a:pathLst>
                        <a:path extrusionOk="0" fill="none" h="10162" w="9848">
                          <a:moveTo>
                            <a:pt x="0" y="10161"/>
                          </a:moveTo>
                          <a:lnTo>
                            <a:pt x="98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4763646" y="3516766"/>
                      <a:ext cx="20370" cy="52806"/>
                    </a:xfrm>
                    <a:custGeom>
                      <a:rect b="b" l="l" r="r" t="t"/>
                      <a:pathLst>
                        <a:path extrusionOk="0" fill="none" h="6714" w="2590">
                          <a:moveTo>
                            <a:pt x="0" y="6714"/>
                          </a:moveTo>
                          <a:lnTo>
                            <a:pt x="25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4783151" y="3520565"/>
                      <a:ext cx="45861" cy="97432"/>
                    </a:xfrm>
                    <a:custGeom>
                      <a:rect b="b" l="l" r="r" t="t"/>
                      <a:pathLst>
                        <a:path extrusionOk="0" fill="none" h="12388" w="5831">
                          <a:moveTo>
                            <a:pt x="5831" y="12388"/>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4738242" y="3483175"/>
                      <a:ext cx="44917" cy="37398"/>
                    </a:xfrm>
                    <a:custGeom>
                      <a:rect b="b" l="l" r="r" t="t"/>
                      <a:pathLst>
                        <a:path extrusionOk="0" fill="none" h="4755" w="5711">
                          <a:moveTo>
                            <a:pt x="1" y="1"/>
                          </a:moveTo>
                          <a:lnTo>
                            <a:pt x="5710" y="475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704941" y="3501823"/>
                      <a:ext cx="78217" cy="18750"/>
                    </a:xfrm>
                    <a:custGeom>
                      <a:rect b="b" l="l" r="r" t="t"/>
                      <a:pathLst>
                        <a:path extrusionOk="0" fill="none" h="2384" w="9945">
                          <a:moveTo>
                            <a:pt x="1" y="1"/>
                          </a:moveTo>
                          <a:lnTo>
                            <a:pt x="9944" y="238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4668220" y="3520565"/>
                      <a:ext cx="115796" cy="19324"/>
                    </a:xfrm>
                    <a:custGeom>
                      <a:rect b="b" l="l" r="r" t="t"/>
                      <a:pathLst>
                        <a:path extrusionOk="0" fill="none" h="2457" w="14723">
                          <a:moveTo>
                            <a:pt x="0" y="2457"/>
                          </a:moveTo>
                          <a:lnTo>
                            <a:pt x="1472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4813117" y="3462915"/>
                      <a:ext cx="40347" cy="51193"/>
                    </a:xfrm>
                    <a:custGeom>
                      <a:rect b="b" l="l" r="r" t="t"/>
                      <a:pathLst>
                        <a:path extrusionOk="0" fill="none" h="6509" w="5130">
                          <a:moveTo>
                            <a:pt x="5130" y="6508"/>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4787807" y="3462915"/>
                      <a:ext cx="25317" cy="55000"/>
                    </a:xfrm>
                    <a:custGeom>
                      <a:rect b="b" l="l" r="r" t="t"/>
                      <a:pathLst>
                        <a:path extrusionOk="0" fill="none" h="6993" w="3219">
                          <a:moveTo>
                            <a:pt x="1" y="6992"/>
                          </a:moveTo>
                          <a:lnTo>
                            <a:pt x="321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4781342" y="3514100"/>
                      <a:ext cx="72311" cy="6953"/>
                    </a:xfrm>
                    <a:custGeom>
                      <a:rect b="b" l="l" r="r" t="t"/>
                      <a:pathLst>
                        <a:path extrusionOk="0" fill="none" h="884" w="9194">
                          <a:moveTo>
                            <a:pt x="0" y="883"/>
                          </a:moveTo>
                          <a:lnTo>
                            <a:pt x="919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4853645" y="3514100"/>
                      <a:ext cx="26175" cy="59184"/>
                    </a:xfrm>
                    <a:custGeom>
                      <a:rect b="b" l="l" r="r" t="t"/>
                      <a:pathLst>
                        <a:path extrusionOk="0" fill="none" h="7525" w="3328">
                          <a:moveTo>
                            <a:pt x="1" y="0"/>
                          </a:moveTo>
                          <a:lnTo>
                            <a:pt x="3328" y="75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4827392" y="3514100"/>
                      <a:ext cx="26261" cy="100381"/>
                    </a:xfrm>
                    <a:custGeom>
                      <a:rect b="b" l="l" r="r" t="t"/>
                      <a:pathLst>
                        <a:path extrusionOk="0" fill="none" h="12763" w="3339">
                          <a:moveTo>
                            <a:pt x="3339" y="0"/>
                          </a:moveTo>
                          <a:lnTo>
                            <a:pt x="0" y="127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7"/>
                    <p:cNvGrpSpPr/>
                    <p:nvPr/>
                  </p:nvGrpSpPr>
                  <p:grpSpPr>
                    <a:xfrm>
                      <a:off x="4579164" y="3203653"/>
                      <a:ext cx="1244833" cy="1020397"/>
                      <a:chOff x="4579164" y="3203653"/>
                      <a:chExt cx="1244833" cy="1020397"/>
                    </a:xfrm>
                  </p:grpSpPr>
                  <p:sp>
                    <p:nvSpPr>
                      <p:cNvPr id="373" name="Google Shape;373;p27"/>
                      <p:cNvSpPr/>
                      <p:nvPr/>
                    </p:nvSpPr>
                    <p:spPr>
                      <a:xfrm>
                        <a:off x="4879812" y="3466721"/>
                        <a:ext cx="74411" cy="106563"/>
                      </a:xfrm>
                      <a:custGeom>
                        <a:rect b="b" l="l" r="r" t="t"/>
                        <a:pathLst>
                          <a:path extrusionOk="0" fill="none" h="13549" w="9461">
                            <a:moveTo>
                              <a:pt x="1" y="13549"/>
                            </a:moveTo>
                            <a:lnTo>
                              <a:pt x="946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954215" y="3408017"/>
                        <a:ext cx="105989" cy="58712"/>
                      </a:xfrm>
                      <a:custGeom>
                        <a:rect b="b" l="l" r="r" t="t"/>
                        <a:pathLst>
                          <a:path extrusionOk="0" fill="none" h="7465" w="13476">
                            <a:moveTo>
                              <a:pt x="0" y="7464"/>
                            </a:moveTo>
                            <a:lnTo>
                              <a:pt x="1347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4953924" y="3465195"/>
                        <a:ext cx="119792" cy="54811"/>
                      </a:xfrm>
                      <a:custGeom>
                        <a:rect b="b" l="l" r="r" t="t"/>
                        <a:pathLst>
                          <a:path extrusionOk="0" fill="none" h="6969" w="15231">
                            <a:moveTo>
                              <a:pt x="1" y="1"/>
                            </a:moveTo>
                            <a:lnTo>
                              <a:pt x="15231" y="696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5073708" y="3521045"/>
                        <a:ext cx="26938" cy="71839"/>
                      </a:xfrm>
                      <a:custGeom>
                        <a:rect b="b" l="l" r="r" t="t"/>
                        <a:pathLst>
                          <a:path extrusionOk="0" fill="none" h="9134" w="3425">
                            <a:moveTo>
                              <a:pt x="1" y="0"/>
                            </a:moveTo>
                            <a:lnTo>
                              <a:pt x="3424" y="913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5100637" y="3586309"/>
                        <a:ext cx="26741" cy="81167"/>
                      </a:xfrm>
                      <a:custGeom>
                        <a:rect b="b" l="l" r="r" t="t"/>
                        <a:pathLst>
                          <a:path extrusionOk="0" fill="none" h="10320" w="3400">
                            <a:moveTo>
                              <a:pt x="3399" y="1031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5100637" y="3507533"/>
                        <a:ext cx="99618" cy="78784"/>
                      </a:xfrm>
                      <a:custGeom>
                        <a:rect b="b" l="l" r="r" t="t"/>
                        <a:pathLst>
                          <a:path extrusionOk="0" fill="none" h="10017" w="12666">
                            <a:moveTo>
                              <a:pt x="0" y="10017"/>
                            </a:moveTo>
                            <a:lnTo>
                              <a:pt x="1266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5200248" y="3501068"/>
                        <a:ext cx="156514" cy="6473"/>
                      </a:xfrm>
                      <a:custGeom>
                        <a:rect b="b" l="l" r="r" t="t"/>
                        <a:pathLst>
                          <a:path extrusionOk="0" fill="none" h="823" w="19900">
                            <a:moveTo>
                              <a:pt x="0" y="823"/>
                            </a:moveTo>
                            <a:lnTo>
                              <a:pt x="1990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5127371" y="3507533"/>
                        <a:ext cx="72885" cy="155853"/>
                      </a:xfrm>
                      <a:custGeom>
                        <a:rect b="b" l="l" r="r" t="t"/>
                        <a:pathLst>
                          <a:path extrusionOk="0" fill="none" h="19816" w="9267">
                            <a:moveTo>
                              <a:pt x="9266" y="1"/>
                            </a:moveTo>
                            <a:lnTo>
                              <a:pt x="0" y="1981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5352947" y="3384139"/>
                        <a:ext cx="126265" cy="117692"/>
                      </a:xfrm>
                      <a:custGeom>
                        <a:rect b="b" l="l" r="r" t="t"/>
                        <a:pathLst>
                          <a:path extrusionOk="0" fill="none" h="14964" w="16054">
                            <a:moveTo>
                              <a:pt x="1" y="14964"/>
                            </a:moveTo>
                            <a:lnTo>
                              <a:pt x="1605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356753" y="3246375"/>
                        <a:ext cx="61567" cy="254700"/>
                      </a:xfrm>
                      <a:custGeom>
                        <a:rect b="b" l="l" r="r" t="t"/>
                        <a:pathLst>
                          <a:path extrusionOk="0" fill="none" h="32384" w="7828">
                            <a:moveTo>
                              <a:pt x="1" y="32383"/>
                            </a:moveTo>
                            <a:lnTo>
                              <a:pt x="78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5352947" y="3486698"/>
                        <a:ext cx="141483" cy="10571"/>
                      </a:xfrm>
                      <a:custGeom>
                        <a:rect b="b" l="l" r="r" t="t"/>
                        <a:pathLst>
                          <a:path extrusionOk="0" fill="none" h="1344" w="17989">
                            <a:moveTo>
                              <a:pt x="1" y="1343"/>
                            </a:moveTo>
                            <a:lnTo>
                              <a:pt x="179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5353898" y="3501068"/>
                        <a:ext cx="18089" cy="136725"/>
                      </a:xfrm>
                      <a:custGeom>
                        <a:rect b="b" l="l" r="r" t="t"/>
                        <a:pathLst>
                          <a:path extrusionOk="0" fill="none" h="17384" w="2300">
                            <a:moveTo>
                              <a:pt x="1" y="0"/>
                            </a:moveTo>
                            <a:lnTo>
                              <a:pt x="2299" y="1738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5206721" y="3620749"/>
                        <a:ext cx="102379" cy="98863"/>
                      </a:xfrm>
                      <a:custGeom>
                        <a:rect b="b" l="l" r="r" t="t"/>
                        <a:pathLst>
                          <a:path extrusionOk="0" fill="none" h="12570" w="13017">
                            <a:moveTo>
                              <a:pt x="0" y="1"/>
                            </a:moveTo>
                            <a:lnTo>
                              <a:pt x="13016" y="125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5293102" y="3715798"/>
                        <a:ext cx="15997" cy="101238"/>
                      </a:xfrm>
                      <a:custGeom>
                        <a:rect b="b" l="l" r="r" t="t"/>
                        <a:pathLst>
                          <a:path extrusionOk="0" fill="none" h="12872" w="2034">
                            <a:moveTo>
                              <a:pt x="2033" y="0"/>
                            </a:moveTo>
                            <a:lnTo>
                              <a:pt x="1" y="1287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5127371" y="3659854"/>
                        <a:ext cx="92862" cy="134539"/>
                      </a:xfrm>
                      <a:custGeom>
                        <a:rect b="b" l="l" r="r" t="t"/>
                        <a:pathLst>
                          <a:path extrusionOk="0" fill="none" h="17106" w="11807">
                            <a:moveTo>
                              <a:pt x="11807" y="17105"/>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5479203" y="3327149"/>
                        <a:ext cx="150615" cy="56998"/>
                      </a:xfrm>
                      <a:custGeom>
                        <a:rect b="b" l="l" r="r" t="t"/>
                        <a:pathLst>
                          <a:path extrusionOk="0" fill="none" h="7247" w="19150">
                            <a:moveTo>
                              <a:pt x="19149" y="0"/>
                            </a:moveTo>
                            <a:lnTo>
                              <a:pt x="0" y="72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5371980" y="3633790"/>
                        <a:ext cx="59373" cy="4003"/>
                      </a:xfrm>
                      <a:custGeom>
                        <a:rect b="b" l="l" r="r" t="t"/>
                        <a:pathLst>
                          <a:path extrusionOk="0" fill="none" h="509" w="7549">
                            <a:moveTo>
                              <a:pt x="0" y="508"/>
                            </a:moveTo>
                            <a:lnTo>
                              <a:pt x="754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5352947" y="3497261"/>
                        <a:ext cx="78406" cy="136536"/>
                      </a:xfrm>
                      <a:custGeom>
                        <a:rect b="b" l="l" r="r" t="t"/>
                        <a:pathLst>
                          <a:path extrusionOk="0" fill="none" h="17360" w="9969">
                            <a:moveTo>
                              <a:pt x="9969" y="17359"/>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4917296" y="3466721"/>
                        <a:ext cx="40733" cy="122356"/>
                      </a:xfrm>
                      <a:custGeom>
                        <a:rect b="b" l="l" r="r" t="t"/>
                        <a:pathLst>
                          <a:path extrusionOk="0" fill="none" h="15557" w="5179">
                            <a:moveTo>
                              <a:pt x="1" y="15557"/>
                            </a:moveTo>
                            <a:lnTo>
                              <a:pt x="517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5060203" y="3408017"/>
                        <a:ext cx="111416" cy="19513"/>
                      </a:xfrm>
                      <a:custGeom>
                        <a:rect b="b" l="l" r="r" t="t"/>
                        <a:pathLst>
                          <a:path extrusionOk="0" fill="none" h="2481" w="14166">
                            <a:moveTo>
                              <a:pt x="0" y="0"/>
                            </a:moveTo>
                            <a:lnTo>
                              <a:pt x="14165" y="248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5127371" y="3620749"/>
                        <a:ext cx="79358" cy="42636"/>
                      </a:xfrm>
                      <a:custGeom>
                        <a:rect b="b" l="l" r="r" t="t"/>
                        <a:pathLst>
                          <a:path extrusionOk="0" fill="none" h="5421" w="10090">
                            <a:moveTo>
                              <a:pt x="0" y="5420"/>
                            </a:moveTo>
                            <a:lnTo>
                              <a:pt x="1008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7"/>
                      <p:cNvGrpSpPr/>
                      <p:nvPr/>
                    </p:nvGrpSpPr>
                    <p:grpSpPr>
                      <a:xfrm>
                        <a:off x="4579164" y="3203653"/>
                        <a:ext cx="1244833" cy="1020397"/>
                        <a:chOff x="4579164" y="3203653"/>
                        <a:chExt cx="1244833" cy="1020397"/>
                      </a:xfrm>
                    </p:grpSpPr>
                    <p:sp>
                      <p:nvSpPr>
                        <p:cNvPr id="398" name="Google Shape;398;p27"/>
                        <p:cNvSpPr/>
                        <p:nvPr/>
                      </p:nvSpPr>
                      <p:spPr>
                        <a:xfrm>
                          <a:off x="4949551" y="3708185"/>
                          <a:ext cx="37972" cy="3815"/>
                        </a:xfrm>
                        <a:custGeom>
                          <a:rect b="b" l="l" r="r" t="t"/>
                          <a:pathLst>
                            <a:path extrusionOk="0" fill="none" h="485" w="4828">
                              <a:moveTo>
                                <a:pt x="0" y="1"/>
                              </a:moveTo>
                              <a:lnTo>
                                <a:pt x="4827" y="48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7"/>
                        <p:cNvGrpSpPr/>
                        <p:nvPr/>
                      </p:nvGrpSpPr>
                      <p:grpSpPr>
                        <a:xfrm>
                          <a:off x="4579164" y="3203653"/>
                          <a:ext cx="1244833" cy="1020397"/>
                          <a:chOff x="4579164" y="3203653"/>
                          <a:chExt cx="1244833" cy="1020397"/>
                        </a:xfrm>
                      </p:grpSpPr>
                      <p:sp>
                        <p:nvSpPr>
                          <p:cNvPr id="400" name="Google Shape;400;p27"/>
                          <p:cNvSpPr/>
                          <p:nvPr/>
                        </p:nvSpPr>
                        <p:spPr>
                          <a:xfrm>
                            <a:off x="4953357" y="3586309"/>
                            <a:ext cx="147288" cy="121884"/>
                          </a:xfrm>
                          <a:custGeom>
                            <a:rect b="b" l="l" r="r" t="t"/>
                            <a:pathLst>
                              <a:path extrusionOk="0" fill="none" h="15497" w="18727">
                                <a:moveTo>
                                  <a:pt x="18726" y="1"/>
                                </a:moveTo>
                                <a:lnTo>
                                  <a:pt x="0" y="1549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4987515" y="3592876"/>
                            <a:ext cx="113130" cy="119123"/>
                          </a:xfrm>
                          <a:custGeom>
                            <a:rect b="b" l="l" r="r" t="t"/>
                            <a:pathLst>
                              <a:path extrusionOk="0" fill="none" h="15146" w="14384">
                                <a:moveTo>
                                  <a:pt x="0" y="15146"/>
                                </a:moveTo>
                                <a:lnTo>
                                  <a:pt x="1438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4913395" y="3708185"/>
                            <a:ext cx="39970" cy="45389"/>
                          </a:xfrm>
                          <a:custGeom>
                            <a:rect b="b" l="l" r="r" t="t"/>
                            <a:pathLst>
                              <a:path extrusionOk="0" fill="none" h="5771" w="5082">
                                <a:moveTo>
                                  <a:pt x="1" y="5771"/>
                                </a:moveTo>
                                <a:lnTo>
                                  <a:pt x="508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4888943" y="3704378"/>
                            <a:ext cx="60616" cy="26080"/>
                          </a:xfrm>
                          <a:custGeom>
                            <a:rect b="b" l="l" r="r" t="t"/>
                            <a:pathLst>
                              <a:path extrusionOk="0" fill="none" h="3316" w="7707">
                                <a:moveTo>
                                  <a:pt x="1" y="3315"/>
                                </a:moveTo>
                                <a:lnTo>
                                  <a:pt x="770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4917296" y="3589069"/>
                            <a:ext cx="32262" cy="119123"/>
                          </a:xfrm>
                          <a:custGeom>
                            <a:rect b="b" l="l" r="r" t="t"/>
                            <a:pathLst>
                              <a:path extrusionOk="0" fill="none" h="15146" w="4102">
                                <a:moveTo>
                                  <a:pt x="1" y="1"/>
                                </a:moveTo>
                                <a:lnTo>
                                  <a:pt x="4101" y="151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4949551" y="3708185"/>
                            <a:ext cx="22840" cy="72885"/>
                          </a:xfrm>
                          <a:custGeom>
                            <a:rect b="b" l="l" r="r" t="t"/>
                            <a:pathLst>
                              <a:path extrusionOk="0" fill="none" h="9267" w="2904">
                                <a:moveTo>
                                  <a:pt x="0" y="1"/>
                                </a:moveTo>
                                <a:lnTo>
                                  <a:pt x="2904" y="926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4912066" y="3752237"/>
                            <a:ext cx="60325" cy="28833"/>
                          </a:xfrm>
                          <a:custGeom>
                            <a:rect b="b" l="l" r="r" t="t"/>
                            <a:pathLst>
                              <a:path extrusionOk="0" fill="none" h="3666" w="7670">
                                <a:moveTo>
                                  <a:pt x="0" y="1"/>
                                </a:moveTo>
                                <a:lnTo>
                                  <a:pt x="7670" y="3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7"/>
                          <p:cNvGrpSpPr/>
                          <p:nvPr/>
                        </p:nvGrpSpPr>
                        <p:grpSpPr>
                          <a:xfrm>
                            <a:off x="4579164" y="3203653"/>
                            <a:ext cx="1244833" cy="1020397"/>
                            <a:chOff x="4579164" y="3203653"/>
                            <a:chExt cx="1244833" cy="1020397"/>
                          </a:xfrm>
                        </p:grpSpPr>
                        <p:sp>
                          <p:nvSpPr>
                            <p:cNvPr id="408" name="Google Shape;408;p27"/>
                            <p:cNvSpPr/>
                            <p:nvPr/>
                          </p:nvSpPr>
                          <p:spPr>
                            <a:xfrm>
                              <a:off x="4590301" y="3738347"/>
                              <a:ext cx="92956" cy="91722"/>
                            </a:xfrm>
                            <a:custGeom>
                              <a:rect b="b" l="l" r="r" t="t"/>
                              <a:pathLst>
                                <a:path extrusionOk="0" fill="none" h="11662" w="11819">
                                  <a:moveTo>
                                    <a:pt x="0" y="0"/>
                                  </a:moveTo>
                                  <a:lnTo>
                                    <a:pt x="11819" y="116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4683250" y="3652241"/>
                              <a:ext cx="33591" cy="177828"/>
                            </a:xfrm>
                            <a:custGeom>
                              <a:rect b="b" l="l" r="r" t="t"/>
                              <a:pathLst>
                                <a:path extrusionOk="0" fill="none" h="22610" w="4271">
                                  <a:moveTo>
                                    <a:pt x="1" y="22610"/>
                                  </a:moveTo>
                                  <a:lnTo>
                                    <a:pt x="42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4716833" y="3652241"/>
                              <a:ext cx="70982" cy="207707"/>
                            </a:xfrm>
                            <a:custGeom>
                              <a:rect b="b" l="l" r="r" t="t"/>
                              <a:pathLst>
                                <a:path extrusionOk="0" fill="none" h="26409" w="9025">
                                  <a:moveTo>
                                    <a:pt x="1" y="1"/>
                                  </a:moveTo>
                                  <a:lnTo>
                                    <a:pt x="9025" y="2640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4813117" y="3694578"/>
                              <a:ext cx="44154" cy="139297"/>
                            </a:xfrm>
                            <a:custGeom>
                              <a:rect b="b" l="l" r="r" t="t"/>
                              <a:pathLst>
                                <a:path extrusionOk="0" fill="none" h="17711" w="5614">
                                  <a:moveTo>
                                    <a:pt x="5614" y="17711"/>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4787807" y="3694578"/>
                              <a:ext cx="25317" cy="165369"/>
                            </a:xfrm>
                            <a:custGeom>
                              <a:rect b="b" l="l" r="r" t="t"/>
                              <a:pathLst>
                                <a:path extrusionOk="0" fill="none" h="21026" w="3219">
                                  <a:moveTo>
                                    <a:pt x="3219" y="1"/>
                                  </a:moveTo>
                                  <a:lnTo>
                                    <a:pt x="1" y="210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4683250" y="3830061"/>
                              <a:ext cx="106374" cy="25223"/>
                            </a:xfrm>
                            <a:custGeom>
                              <a:rect b="b" l="l" r="r" t="t"/>
                              <a:pathLst>
                                <a:path extrusionOk="0" fill="none" h="3207" w="13525">
                                  <a:moveTo>
                                    <a:pt x="1" y="1"/>
                                  </a:moveTo>
                                  <a:lnTo>
                                    <a:pt x="13525" y="320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670980" y="3830061"/>
                              <a:ext cx="12277" cy="79263"/>
                            </a:xfrm>
                            <a:custGeom>
                              <a:rect b="b" l="l" r="r" t="t"/>
                              <a:pathLst>
                                <a:path extrusionOk="0" fill="none" h="10078" w="1561">
                                  <a:moveTo>
                                    <a:pt x="1561" y="1"/>
                                  </a:moveTo>
                                  <a:lnTo>
                                    <a:pt x="0"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4583828" y="3830061"/>
                              <a:ext cx="99429" cy="34543"/>
                            </a:xfrm>
                            <a:custGeom>
                              <a:rect b="b" l="l" r="r" t="t"/>
                              <a:pathLst>
                                <a:path extrusionOk="0" fill="none" h="4392" w="12642">
                                  <a:moveTo>
                                    <a:pt x="0" y="4392"/>
                                  </a:moveTo>
                                  <a:lnTo>
                                    <a:pt x="1264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4683250" y="3830061"/>
                              <a:ext cx="50336" cy="117983"/>
                            </a:xfrm>
                            <a:custGeom>
                              <a:rect b="b" l="l" r="r" t="t"/>
                              <a:pathLst>
                                <a:path extrusionOk="0" fill="none" h="15001" w="6400">
                                  <a:moveTo>
                                    <a:pt x="1" y="1"/>
                                  </a:moveTo>
                                  <a:lnTo>
                                    <a:pt x="6400" y="1500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4733578" y="3855276"/>
                              <a:ext cx="56046" cy="92768"/>
                            </a:xfrm>
                            <a:custGeom>
                              <a:rect b="b" l="l" r="r" t="t"/>
                              <a:pathLst>
                                <a:path extrusionOk="0" fill="none" h="11795" w="7126">
                                  <a:moveTo>
                                    <a:pt x="1" y="11795"/>
                                  </a:moveTo>
                                  <a:lnTo>
                                    <a:pt x="712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4888943" y="3730450"/>
                              <a:ext cx="34928" cy="89252"/>
                            </a:xfrm>
                            <a:custGeom>
                              <a:rect b="b" l="l" r="r" t="t"/>
                              <a:pathLst>
                                <a:path extrusionOk="0" fill="none" h="11348" w="4441">
                                  <a:moveTo>
                                    <a:pt x="4440" y="11347"/>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4590301" y="3667468"/>
                              <a:ext cx="49762" cy="70887"/>
                            </a:xfrm>
                            <a:custGeom>
                              <a:rect b="b" l="l" r="r" t="t"/>
                              <a:pathLst>
                                <a:path extrusionOk="0" fill="none" h="9013" w="6327">
                                  <a:moveTo>
                                    <a:pt x="0" y="9012"/>
                                  </a:moveTo>
                                  <a:lnTo>
                                    <a:pt x="63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4640338" y="3648536"/>
                              <a:ext cx="80593" cy="20268"/>
                            </a:xfrm>
                            <a:custGeom>
                              <a:rect b="b" l="l" r="r" t="t"/>
                              <a:pathLst>
                                <a:path extrusionOk="0" fill="none" h="2577" w="10247">
                                  <a:moveTo>
                                    <a:pt x="1" y="2577"/>
                                  </a:moveTo>
                                  <a:lnTo>
                                    <a:pt x="102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7"/>
                            <p:cNvGrpSpPr/>
                            <p:nvPr/>
                          </p:nvGrpSpPr>
                          <p:grpSpPr>
                            <a:xfrm>
                              <a:off x="4579164" y="3203653"/>
                              <a:ext cx="1244833" cy="1020397"/>
                              <a:chOff x="4579164" y="3203653"/>
                              <a:chExt cx="1244833" cy="1020397"/>
                            </a:xfrm>
                          </p:grpSpPr>
                          <p:sp>
                            <p:nvSpPr>
                              <p:cNvPr id="422" name="Google Shape;422;p27"/>
                              <p:cNvSpPr/>
                              <p:nvPr/>
                            </p:nvSpPr>
                            <p:spPr>
                              <a:xfrm>
                                <a:off x="4753083" y="3966015"/>
                                <a:ext cx="92964" cy="53765"/>
                              </a:xfrm>
                              <a:custGeom>
                                <a:rect b="b" l="l" r="r" t="t"/>
                                <a:pathLst>
                                  <a:path extrusionOk="0" fill="none" h="6836" w="11820">
                                    <a:moveTo>
                                      <a:pt x="1" y="6836"/>
                                    </a:moveTo>
                                    <a:lnTo>
                                      <a:pt x="118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4846040" y="3952794"/>
                                <a:ext cx="103519" cy="13135"/>
                              </a:xfrm>
                              <a:custGeom>
                                <a:rect b="b" l="l" r="r" t="t"/>
                                <a:pathLst>
                                  <a:path extrusionOk="0" fill="none" h="1670" w="13162">
                                    <a:moveTo>
                                      <a:pt x="13161" y="0"/>
                                    </a:moveTo>
                                    <a:lnTo>
                                      <a:pt x="0" y="1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846040" y="3962216"/>
                                <a:ext cx="64800" cy="128066"/>
                              </a:xfrm>
                              <a:custGeom>
                                <a:rect b="b" l="l" r="r" t="t"/>
                                <a:pathLst>
                                  <a:path extrusionOk="0" fill="none" h="16283" w="8239">
                                    <a:moveTo>
                                      <a:pt x="0" y="0"/>
                                    </a:moveTo>
                                    <a:lnTo>
                                      <a:pt x="8238" y="1628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4842233" y="3962216"/>
                                <a:ext cx="3815" cy="164787"/>
                              </a:xfrm>
                              <a:custGeom>
                                <a:rect b="b" l="l" r="r" t="t"/>
                                <a:pathLst>
                                  <a:path extrusionOk="0" fill="none" h="20952" w="485">
                                    <a:moveTo>
                                      <a:pt x="0" y="20952"/>
                                    </a:moveTo>
                                    <a:lnTo>
                                      <a:pt x="4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4842233" y="4123189"/>
                                <a:ext cx="37587" cy="53002"/>
                              </a:xfrm>
                              <a:custGeom>
                                <a:rect b="b" l="l" r="r" t="t"/>
                                <a:pathLst>
                                  <a:path extrusionOk="0" fill="none" h="6739" w="4779">
                                    <a:moveTo>
                                      <a:pt x="4779" y="673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4770779" y="4118525"/>
                                <a:ext cx="71461" cy="4672"/>
                              </a:xfrm>
                              <a:custGeom>
                                <a:rect b="b" l="l" r="r" t="t"/>
                                <a:pathLst>
                                  <a:path extrusionOk="0" fill="none" h="594" w="9086">
                                    <a:moveTo>
                                      <a:pt x="9085" y="594"/>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4842233" y="4090274"/>
                                <a:ext cx="68606" cy="32923"/>
                              </a:xfrm>
                              <a:custGeom>
                                <a:rect b="b" l="l" r="r" t="t"/>
                                <a:pathLst>
                                  <a:path extrusionOk="0" fill="none" h="4186" w="8723">
                                    <a:moveTo>
                                      <a:pt x="0" y="4186"/>
                                    </a:moveTo>
                                    <a:lnTo>
                                      <a:pt x="872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7"/>
                              <p:cNvGrpSpPr/>
                              <p:nvPr/>
                            </p:nvGrpSpPr>
                            <p:grpSpPr>
                              <a:xfrm>
                                <a:off x="4579164" y="3203653"/>
                                <a:ext cx="1244833" cy="1020397"/>
                                <a:chOff x="4579164" y="3203653"/>
                                <a:chExt cx="1244833" cy="1020397"/>
                              </a:xfrm>
                            </p:grpSpPr>
                            <p:sp>
                              <p:nvSpPr>
                                <p:cNvPr id="430" name="Google Shape;430;p27"/>
                                <p:cNvSpPr/>
                                <p:nvPr/>
                              </p:nvSpPr>
                              <p:spPr>
                                <a:xfrm>
                                  <a:off x="4788476" y="3855276"/>
                                  <a:ext cx="57572" cy="110747"/>
                                </a:xfrm>
                                <a:custGeom>
                                  <a:rect b="b" l="l" r="r" t="t"/>
                                  <a:pathLst>
                                    <a:path extrusionOk="0" fill="none" h="14081" w="7320">
                                      <a:moveTo>
                                        <a:pt x="7319" y="1408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4846040" y="3833867"/>
                                  <a:ext cx="11231" cy="132156"/>
                                </a:xfrm>
                                <a:custGeom>
                                  <a:rect b="b" l="l" r="r" t="t"/>
                                  <a:pathLst>
                                    <a:path extrusionOk="0" fill="none" h="16803" w="1428">
                                      <a:moveTo>
                                        <a:pt x="0" y="16803"/>
                                      </a:moveTo>
                                      <a:lnTo>
                                        <a:pt x="1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4761554" y="3854796"/>
                                  <a:ext cx="26261" cy="164984"/>
                                </a:xfrm>
                                <a:custGeom>
                                  <a:rect b="b" l="l" r="r" t="t"/>
                                  <a:pathLst>
                                    <a:path extrusionOk="0" fill="none" h="20977" w="3339">
                                      <a:moveTo>
                                        <a:pt x="0" y="20977"/>
                                      </a:moveTo>
                                      <a:lnTo>
                                        <a:pt x="333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4846991" y="3818263"/>
                                  <a:ext cx="74025" cy="146242"/>
                                </a:xfrm>
                                <a:custGeom>
                                  <a:rect b="b" l="l" r="r" t="t"/>
                                  <a:pathLst>
                                    <a:path extrusionOk="0" fill="none" h="18594" w="9412">
                                      <a:moveTo>
                                        <a:pt x="0" y="18593"/>
                                      </a:moveTo>
                                      <a:lnTo>
                                        <a:pt x="941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4927191" y="3823305"/>
                                  <a:ext cx="22368" cy="129497"/>
                                </a:xfrm>
                                <a:custGeom>
                                  <a:rect b="b" l="l" r="r" t="t"/>
                                  <a:pathLst>
                                    <a:path extrusionOk="0" fill="none" h="16465" w="2844">
                                      <a:moveTo>
                                        <a:pt x="1" y="1"/>
                                      </a:moveTo>
                                      <a:lnTo>
                                        <a:pt x="2843" y="1646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27"/>
                                <p:cNvGrpSpPr/>
                                <p:nvPr/>
                              </p:nvGrpSpPr>
                              <p:grpSpPr>
                                <a:xfrm>
                                  <a:off x="4579164" y="3203653"/>
                                  <a:ext cx="1244833" cy="1020397"/>
                                  <a:chOff x="4579164" y="3203653"/>
                                  <a:chExt cx="1244833" cy="1020397"/>
                                </a:xfrm>
                              </p:grpSpPr>
                              <p:sp>
                                <p:nvSpPr>
                                  <p:cNvPr id="436" name="Google Shape;436;p2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4972383" y="3756043"/>
                                    <a:ext cx="25412" cy="25026"/>
                                  </a:xfrm>
                                  <a:custGeom>
                                    <a:rect b="b" l="l" r="r" t="t"/>
                                    <a:pathLst>
                                      <a:path extrusionOk="0" fill="none" h="3182" w="3231">
                                        <a:moveTo>
                                          <a:pt x="1" y="3182"/>
                                        </a:moveTo>
                                        <a:lnTo>
                                          <a:pt x="323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0" name="Google Shape;440;p27"/>
                          <p:cNvSpPr/>
                          <p:nvPr/>
                        </p:nvSpPr>
                        <p:spPr>
                          <a:xfrm>
                            <a:off x="4890375" y="3688019"/>
                            <a:ext cx="5144" cy="43769"/>
                          </a:xfrm>
                          <a:custGeom>
                            <a:rect b="b" l="l" r="r" t="t"/>
                            <a:pathLst>
                              <a:path extrusionOk="0" fill="none" h="5565" w="654">
                                <a:moveTo>
                                  <a:pt x="653" y="0"/>
                                </a:moveTo>
                                <a:lnTo>
                                  <a:pt x="0" y="5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4899317" y="3688019"/>
                            <a:ext cx="54048" cy="20174"/>
                          </a:xfrm>
                          <a:custGeom>
                            <a:rect b="b" l="l" r="r" t="t"/>
                            <a:pathLst>
                              <a:path extrusionOk="0" fill="none" h="2565" w="6872">
                                <a:moveTo>
                                  <a:pt x="0" y="0"/>
                                </a:moveTo>
                                <a:lnTo>
                                  <a:pt x="6871" y="2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4862690" y="3700571"/>
                            <a:ext cx="27693" cy="31216"/>
                          </a:xfrm>
                          <a:custGeom>
                            <a:rect b="b" l="l" r="r" t="t"/>
                            <a:pathLst>
                              <a:path extrusionOk="0" fill="none" h="3969" w="3521">
                                <a:moveTo>
                                  <a:pt x="0" y="1"/>
                                </a:moveTo>
                                <a:lnTo>
                                  <a:pt x="3520" y="39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27"/>
                      <p:cNvSpPr/>
                      <p:nvPr/>
                    </p:nvSpPr>
                    <p:spPr>
                      <a:xfrm>
                        <a:off x="4953924" y="3297081"/>
                        <a:ext cx="146053" cy="168122"/>
                      </a:xfrm>
                      <a:custGeom>
                        <a:rect b="b" l="l" r="r" t="t"/>
                        <a:pathLst>
                          <a:path extrusionOk="0" fill="none" h="21376" w="18570">
                            <a:moveTo>
                              <a:pt x="1" y="21376"/>
                            </a:moveTo>
                            <a:lnTo>
                              <a:pt x="1856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4" name="Google Shape;444;p27"/>
            <p:cNvGrpSpPr/>
            <p:nvPr/>
          </p:nvGrpSpPr>
          <p:grpSpPr>
            <a:xfrm>
              <a:off x="2726338" y="2836198"/>
              <a:ext cx="63780" cy="54790"/>
              <a:chOff x="4595437" y="3598775"/>
              <a:chExt cx="37776" cy="32451"/>
            </a:xfrm>
          </p:grpSpPr>
          <p:sp>
            <p:nvSpPr>
              <p:cNvPr id="445" name="Google Shape;445;p2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7"/>
            <p:cNvGrpSpPr/>
            <p:nvPr/>
          </p:nvGrpSpPr>
          <p:grpSpPr>
            <a:xfrm>
              <a:off x="2804726" y="2710695"/>
              <a:ext cx="63780" cy="54671"/>
              <a:chOff x="4641864" y="3524443"/>
              <a:chExt cx="37776" cy="32380"/>
            </a:xfrm>
          </p:grpSpPr>
          <p:sp>
            <p:nvSpPr>
              <p:cNvPr id="448" name="Google Shape;448;p2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7"/>
            <p:cNvGrpSpPr/>
            <p:nvPr/>
          </p:nvGrpSpPr>
          <p:grpSpPr>
            <a:xfrm>
              <a:off x="2815814" y="3334489"/>
              <a:ext cx="63780" cy="54631"/>
              <a:chOff x="4648431" y="3893901"/>
              <a:chExt cx="37776" cy="32357"/>
            </a:xfrm>
          </p:grpSpPr>
          <p:sp>
            <p:nvSpPr>
              <p:cNvPr id="451" name="Google Shape;451;p2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7"/>
            <p:cNvGrpSpPr/>
            <p:nvPr/>
          </p:nvGrpSpPr>
          <p:grpSpPr>
            <a:xfrm>
              <a:off x="2679595" y="3045784"/>
              <a:ext cx="63940" cy="54671"/>
              <a:chOff x="4567752" y="3722908"/>
              <a:chExt cx="37870" cy="32380"/>
            </a:xfrm>
          </p:grpSpPr>
          <p:sp>
            <p:nvSpPr>
              <p:cNvPr id="454" name="Google Shape;454;p2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7"/>
            <p:cNvGrpSpPr/>
            <p:nvPr/>
          </p:nvGrpSpPr>
          <p:grpSpPr>
            <a:xfrm>
              <a:off x="2763600" y="2926151"/>
              <a:ext cx="63794" cy="54631"/>
              <a:chOff x="4617506" y="3652052"/>
              <a:chExt cx="37783" cy="32357"/>
            </a:xfrm>
          </p:grpSpPr>
          <p:sp>
            <p:nvSpPr>
              <p:cNvPr id="457" name="Google Shape;457;p2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7"/>
            <p:cNvGrpSpPr/>
            <p:nvPr/>
          </p:nvGrpSpPr>
          <p:grpSpPr>
            <a:xfrm>
              <a:off x="2968738" y="2760851"/>
              <a:ext cx="63940" cy="54631"/>
              <a:chOff x="4739005" y="3554149"/>
              <a:chExt cx="37870" cy="32357"/>
            </a:xfrm>
          </p:grpSpPr>
          <p:sp>
            <p:nvSpPr>
              <p:cNvPr id="460" name="Google Shape;460;p2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7"/>
            <p:cNvGrpSpPr/>
            <p:nvPr/>
          </p:nvGrpSpPr>
          <p:grpSpPr>
            <a:xfrm>
              <a:off x="3082793" y="2889355"/>
              <a:ext cx="63780" cy="54644"/>
              <a:chOff x="4806557" y="3630258"/>
              <a:chExt cx="37776" cy="32364"/>
            </a:xfrm>
          </p:grpSpPr>
          <p:sp>
            <p:nvSpPr>
              <p:cNvPr id="463" name="Google Shape;463;p2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7"/>
            <p:cNvGrpSpPr/>
            <p:nvPr/>
          </p:nvGrpSpPr>
          <p:grpSpPr>
            <a:xfrm>
              <a:off x="2965365" y="3520983"/>
              <a:ext cx="63940" cy="54631"/>
              <a:chOff x="4737007" y="4004357"/>
              <a:chExt cx="37870" cy="32357"/>
            </a:xfrm>
          </p:grpSpPr>
          <p:sp>
            <p:nvSpPr>
              <p:cNvPr id="466" name="Google Shape;466;p2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7"/>
            <p:cNvGrpSpPr/>
            <p:nvPr/>
          </p:nvGrpSpPr>
          <p:grpSpPr>
            <a:xfrm>
              <a:off x="3027206" y="3865872"/>
              <a:ext cx="63780" cy="54631"/>
              <a:chOff x="4773634" y="4208627"/>
              <a:chExt cx="37776" cy="32357"/>
            </a:xfrm>
          </p:grpSpPr>
          <p:sp>
            <p:nvSpPr>
              <p:cNvPr id="469" name="Google Shape;469;p2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7"/>
            <p:cNvGrpSpPr/>
            <p:nvPr/>
          </p:nvGrpSpPr>
          <p:grpSpPr>
            <a:xfrm>
              <a:off x="3220778" y="3639859"/>
              <a:ext cx="63780" cy="54790"/>
              <a:chOff x="4888282" y="4074764"/>
              <a:chExt cx="37776" cy="32451"/>
            </a:xfrm>
          </p:grpSpPr>
          <p:sp>
            <p:nvSpPr>
              <p:cNvPr id="472" name="Google Shape;472;p2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7"/>
            <p:cNvGrpSpPr/>
            <p:nvPr/>
          </p:nvGrpSpPr>
          <p:grpSpPr>
            <a:xfrm>
              <a:off x="3242782" y="3183158"/>
              <a:ext cx="63780" cy="54644"/>
              <a:chOff x="4901315" y="3804271"/>
              <a:chExt cx="37776" cy="32364"/>
            </a:xfrm>
          </p:grpSpPr>
          <p:sp>
            <p:nvSpPr>
              <p:cNvPr id="475" name="Google Shape;475;p2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7"/>
            <p:cNvGrpSpPr/>
            <p:nvPr/>
          </p:nvGrpSpPr>
          <p:grpSpPr>
            <a:xfrm>
              <a:off x="3183822" y="3032492"/>
              <a:ext cx="63900" cy="54631"/>
              <a:chOff x="4866394" y="3715035"/>
              <a:chExt cx="37846" cy="32357"/>
            </a:xfrm>
          </p:grpSpPr>
          <p:sp>
            <p:nvSpPr>
              <p:cNvPr id="478" name="Google Shape;478;p2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7"/>
            <p:cNvGrpSpPr/>
            <p:nvPr/>
          </p:nvGrpSpPr>
          <p:grpSpPr>
            <a:xfrm>
              <a:off x="3374340" y="3243141"/>
              <a:ext cx="63953" cy="54737"/>
              <a:chOff x="4979233" y="3839798"/>
              <a:chExt cx="37878" cy="32420"/>
            </a:xfrm>
          </p:grpSpPr>
          <p:sp>
            <p:nvSpPr>
              <p:cNvPr id="481" name="Google Shape;481;p2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7"/>
            <p:cNvGrpSpPr/>
            <p:nvPr/>
          </p:nvGrpSpPr>
          <p:grpSpPr>
            <a:xfrm>
              <a:off x="3055956" y="2971898"/>
              <a:ext cx="63794" cy="54671"/>
              <a:chOff x="4790662" y="3679147"/>
              <a:chExt cx="37783" cy="32380"/>
            </a:xfrm>
          </p:grpSpPr>
          <p:sp>
            <p:nvSpPr>
              <p:cNvPr id="484" name="Google Shape;484;p2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7"/>
            <p:cNvGrpSpPr/>
            <p:nvPr/>
          </p:nvGrpSpPr>
          <p:grpSpPr>
            <a:xfrm>
              <a:off x="3168405" y="2767119"/>
              <a:ext cx="63780" cy="54631"/>
              <a:chOff x="4857263" y="3557861"/>
              <a:chExt cx="37776" cy="32357"/>
            </a:xfrm>
          </p:grpSpPr>
          <p:sp>
            <p:nvSpPr>
              <p:cNvPr id="487" name="Google Shape;487;p2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7"/>
            <p:cNvGrpSpPr/>
            <p:nvPr/>
          </p:nvGrpSpPr>
          <p:grpSpPr>
            <a:xfrm>
              <a:off x="3213382" y="2919366"/>
              <a:ext cx="63794" cy="54671"/>
              <a:chOff x="4883902" y="3648033"/>
              <a:chExt cx="37783" cy="32380"/>
            </a:xfrm>
          </p:grpSpPr>
          <p:sp>
            <p:nvSpPr>
              <p:cNvPr id="490" name="Google Shape;490;p2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7"/>
            <p:cNvGrpSpPr/>
            <p:nvPr/>
          </p:nvGrpSpPr>
          <p:grpSpPr>
            <a:xfrm>
              <a:off x="3253698" y="2411474"/>
              <a:ext cx="63953" cy="54631"/>
              <a:chOff x="4907780" y="3347220"/>
              <a:chExt cx="37878" cy="32357"/>
            </a:xfrm>
          </p:grpSpPr>
          <p:sp>
            <p:nvSpPr>
              <p:cNvPr id="493" name="Google Shape;493;p2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7"/>
            <p:cNvGrpSpPr/>
            <p:nvPr/>
          </p:nvGrpSpPr>
          <p:grpSpPr>
            <a:xfrm>
              <a:off x="3519230" y="3071519"/>
              <a:ext cx="63794" cy="54644"/>
              <a:chOff x="5065048" y="3738150"/>
              <a:chExt cx="37783" cy="32364"/>
            </a:xfrm>
          </p:grpSpPr>
          <p:sp>
            <p:nvSpPr>
              <p:cNvPr id="496" name="Google Shape;496;p2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7"/>
            <p:cNvGrpSpPr/>
            <p:nvPr/>
          </p:nvGrpSpPr>
          <p:grpSpPr>
            <a:xfrm>
              <a:off x="3530318" y="2305771"/>
              <a:ext cx="63794" cy="54631"/>
              <a:chOff x="5071616" y="3284615"/>
              <a:chExt cx="37783" cy="32357"/>
            </a:xfrm>
          </p:grpSpPr>
          <p:sp>
            <p:nvSpPr>
              <p:cNvPr id="499" name="Google Shape;499;p2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7"/>
            <p:cNvGrpSpPr/>
            <p:nvPr/>
          </p:nvGrpSpPr>
          <p:grpSpPr>
            <a:xfrm>
              <a:off x="4066681" y="3108276"/>
              <a:ext cx="63794" cy="54671"/>
              <a:chOff x="5389291" y="3759921"/>
              <a:chExt cx="37783" cy="32380"/>
            </a:xfrm>
          </p:grpSpPr>
          <p:sp>
            <p:nvSpPr>
              <p:cNvPr id="502" name="Google Shape;502;p2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7"/>
            <p:cNvGrpSpPr/>
            <p:nvPr/>
          </p:nvGrpSpPr>
          <p:grpSpPr>
            <a:xfrm>
              <a:off x="4138004" y="2893869"/>
              <a:ext cx="63953" cy="54790"/>
              <a:chOff x="5431534" y="3632932"/>
              <a:chExt cx="37878" cy="32451"/>
            </a:xfrm>
          </p:grpSpPr>
          <p:sp>
            <p:nvSpPr>
              <p:cNvPr id="505" name="Google Shape;505;p2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27"/>
            <p:cNvGrpSpPr/>
            <p:nvPr/>
          </p:nvGrpSpPr>
          <p:grpSpPr>
            <a:xfrm>
              <a:off x="4322413" y="2745115"/>
              <a:ext cx="63794" cy="54631"/>
              <a:chOff x="5540755" y="3544829"/>
              <a:chExt cx="37783" cy="32357"/>
            </a:xfrm>
          </p:grpSpPr>
          <p:sp>
            <p:nvSpPr>
              <p:cNvPr id="508" name="Google Shape;508;p2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7"/>
            <p:cNvGrpSpPr/>
            <p:nvPr/>
          </p:nvGrpSpPr>
          <p:grpSpPr>
            <a:xfrm>
              <a:off x="4387481" y="2521028"/>
              <a:ext cx="63780" cy="54631"/>
              <a:chOff x="5579293" y="3412107"/>
              <a:chExt cx="37776" cy="32357"/>
            </a:xfrm>
          </p:grpSpPr>
          <p:sp>
            <p:nvSpPr>
              <p:cNvPr id="511" name="Google Shape;511;p2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7"/>
            <p:cNvGrpSpPr/>
            <p:nvPr/>
          </p:nvGrpSpPr>
          <p:grpSpPr>
            <a:xfrm>
              <a:off x="4762395" y="2305771"/>
              <a:ext cx="63794" cy="54631"/>
              <a:chOff x="5801346" y="3284615"/>
              <a:chExt cx="37783" cy="32357"/>
            </a:xfrm>
          </p:grpSpPr>
          <p:sp>
            <p:nvSpPr>
              <p:cNvPr id="514" name="Google Shape;514;p2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7"/>
            <p:cNvGrpSpPr/>
            <p:nvPr/>
          </p:nvGrpSpPr>
          <p:grpSpPr>
            <a:xfrm>
              <a:off x="4698628" y="2499010"/>
              <a:ext cx="63780" cy="54644"/>
              <a:chOff x="5763578" y="3399067"/>
              <a:chExt cx="37776" cy="32364"/>
            </a:xfrm>
          </p:grpSpPr>
          <p:sp>
            <p:nvSpPr>
              <p:cNvPr id="517" name="Google Shape;517;p2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7"/>
            <p:cNvGrpSpPr/>
            <p:nvPr/>
          </p:nvGrpSpPr>
          <p:grpSpPr>
            <a:xfrm>
              <a:off x="4077769" y="2215166"/>
              <a:ext cx="63780" cy="54644"/>
              <a:chOff x="5395858" y="3230952"/>
              <a:chExt cx="37776" cy="32364"/>
            </a:xfrm>
          </p:grpSpPr>
          <p:sp>
            <p:nvSpPr>
              <p:cNvPr id="520" name="Google Shape;520;p2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7"/>
            <p:cNvGrpSpPr/>
            <p:nvPr/>
          </p:nvGrpSpPr>
          <p:grpSpPr>
            <a:xfrm>
              <a:off x="3855288" y="2143046"/>
              <a:ext cx="63780" cy="54631"/>
              <a:chOff x="5264088" y="3188237"/>
              <a:chExt cx="37776" cy="32357"/>
            </a:xfrm>
          </p:grpSpPr>
          <p:sp>
            <p:nvSpPr>
              <p:cNvPr id="523" name="Google Shape;523;p2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7"/>
            <p:cNvGrpSpPr/>
            <p:nvPr/>
          </p:nvGrpSpPr>
          <p:grpSpPr>
            <a:xfrm>
              <a:off x="4398397" y="2226095"/>
              <a:ext cx="63953" cy="54631"/>
              <a:chOff x="5585758" y="3237425"/>
              <a:chExt cx="37878" cy="32357"/>
            </a:xfrm>
          </p:grpSpPr>
          <p:sp>
            <p:nvSpPr>
              <p:cNvPr id="526" name="Google Shape;526;p2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7"/>
            <p:cNvGrpSpPr/>
            <p:nvPr/>
          </p:nvGrpSpPr>
          <p:grpSpPr>
            <a:xfrm>
              <a:off x="3196995" y="2316699"/>
              <a:ext cx="63953" cy="54790"/>
              <a:chOff x="4874196" y="3291088"/>
              <a:chExt cx="37878" cy="32451"/>
            </a:xfrm>
          </p:grpSpPr>
          <p:sp>
            <p:nvSpPr>
              <p:cNvPr id="529" name="Google Shape;529;p2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27"/>
            <p:cNvGrpSpPr/>
            <p:nvPr/>
          </p:nvGrpSpPr>
          <p:grpSpPr>
            <a:xfrm>
              <a:off x="3743317" y="3151408"/>
              <a:ext cx="63794" cy="54750"/>
              <a:chOff x="5197770" y="3785466"/>
              <a:chExt cx="37783" cy="32427"/>
            </a:xfrm>
          </p:grpSpPr>
          <p:sp>
            <p:nvSpPr>
              <p:cNvPr id="532" name="Google Shape;532;p2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7"/>
            <p:cNvGrpSpPr/>
            <p:nvPr/>
          </p:nvGrpSpPr>
          <p:grpSpPr>
            <a:xfrm>
              <a:off x="3709429" y="2656117"/>
              <a:ext cx="63780" cy="54631"/>
              <a:chOff x="5177699" y="3492117"/>
              <a:chExt cx="37776" cy="32357"/>
            </a:xfrm>
          </p:grpSpPr>
          <p:sp>
            <p:nvSpPr>
              <p:cNvPr id="535" name="Google Shape;535;p2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7"/>
            <p:cNvGrpSpPr/>
            <p:nvPr/>
          </p:nvGrpSpPr>
          <p:grpSpPr>
            <a:xfrm>
              <a:off x="3999382" y="2875996"/>
              <a:ext cx="63940" cy="54671"/>
              <a:chOff x="5349431" y="3622346"/>
              <a:chExt cx="37870" cy="32380"/>
            </a:xfrm>
          </p:grpSpPr>
          <p:sp>
            <p:nvSpPr>
              <p:cNvPr id="538" name="Google Shape;538;p2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27"/>
            <p:cNvGrpSpPr/>
            <p:nvPr/>
          </p:nvGrpSpPr>
          <p:grpSpPr>
            <a:xfrm>
              <a:off x="3525657" y="2777450"/>
              <a:ext cx="91096" cy="78042"/>
              <a:chOff x="5068855" y="3563980"/>
              <a:chExt cx="53954" cy="46223"/>
            </a:xfrm>
          </p:grpSpPr>
          <p:sp>
            <p:nvSpPr>
              <p:cNvPr id="541" name="Google Shape;541;p2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7"/>
            <p:cNvGrpSpPr/>
            <p:nvPr/>
          </p:nvGrpSpPr>
          <p:grpSpPr>
            <a:xfrm>
              <a:off x="3472978" y="2487936"/>
              <a:ext cx="63940" cy="54790"/>
              <a:chOff x="5037654" y="3392507"/>
              <a:chExt cx="37870" cy="32451"/>
            </a:xfrm>
          </p:grpSpPr>
          <p:sp>
            <p:nvSpPr>
              <p:cNvPr id="544" name="Google Shape;544;p2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7"/>
            <p:cNvGrpSpPr/>
            <p:nvPr/>
          </p:nvGrpSpPr>
          <p:grpSpPr>
            <a:xfrm>
              <a:off x="4180258" y="2447620"/>
              <a:ext cx="63940" cy="54790"/>
              <a:chOff x="5456560" y="3368629"/>
              <a:chExt cx="37870" cy="32451"/>
            </a:xfrm>
          </p:grpSpPr>
          <p:sp>
            <p:nvSpPr>
              <p:cNvPr id="547" name="Google Shape;547;p2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27"/>
            <p:cNvGrpSpPr/>
            <p:nvPr/>
          </p:nvGrpSpPr>
          <p:grpSpPr>
            <a:xfrm>
              <a:off x="2997009" y="2671986"/>
              <a:ext cx="78082" cy="66874"/>
              <a:chOff x="4755749" y="3501516"/>
              <a:chExt cx="46246" cy="39608"/>
            </a:xfrm>
          </p:grpSpPr>
          <p:sp>
            <p:nvSpPr>
              <p:cNvPr id="550" name="Google Shape;550;p2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27"/>
            <p:cNvGrpSpPr/>
            <p:nvPr/>
          </p:nvGrpSpPr>
          <p:grpSpPr>
            <a:xfrm>
              <a:off x="2871388" y="2645082"/>
              <a:ext cx="63794" cy="54750"/>
              <a:chOff x="4681346" y="3485582"/>
              <a:chExt cx="37783" cy="32427"/>
            </a:xfrm>
          </p:grpSpPr>
          <p:sp>
            <p:nvSpPr>
              <p:cNvPr id="553" name="Google Shape;553;p2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7"/>
            <p:cNvGrpSpPr/>
            <p:nvPr/>
          </p:nvGrpSpPr>
          <p:grpSpPr>
            <a:xfrm>
              <a:off x="3016118" y="2316699"/>
              <a:ext cx="63953" cy="54790"/>
              <a:chOff x="4767067" y="3291088"/>
              <a:chExt cx="37878" cy="32451"/>
            </a:xfrm>
          </p:grpSpPr>
          <p:sp>
            <p:nvSpPr>
              <p:cNvPr id="556" name="Google Shape;556;p2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7"/>
            <p:cNvGrpSpPr/>
            <p:nvPr/>
          </p:nvGrpSpPr>
          <p:grpSpPr>
            <a:xfrm>
              <a:off x="2882316" y="2509939"/>
              <a:ext cx="63780" cy="54790"/>
              <a:chOff x="4687819" y="3405539"/>
              <a:chExt cx="37776" cy="32451"/>
            </a:xfrm>
          </p:grpSpPr>
          <p:sp>
            <p:nvSpPr>
              <p:cNvPr id="559" name="Google Shape;559;p2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7"/>
            <p:cNvGrpSpPr/>
            <p:nvPr/>
          </p:nvGrpSpPr>
          <p:grpSpPr>
            <a:xfrm>
              <a:off x="3279566" y="2576243"/>
              <a:ext cx="89170" cy="76515"/>
              <a:chOff x="4923101" y="3444809"/>
              <a:chExt cx="52813" cy="45318"/>
            </a:xfrm>
          </p:grpSpPr>
          <p:sp>
            <p:nvSpPr>
              <p:cNvPr id="562" name="Google Shape;562;p2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7"/>
            <p:cNvGrpSpPr/>
            <p:nvPr/>
          </p:nvGrpSpPr>
          <p:grpSpPr>
            <a:xfrm>
              <a:off x="3149455" y="2930706"/>
              <a:ext cx="53024" cy="45574"/>
              <a:chOff x="4846040" y="3654750"/>
              <a:chExt cx="31405" cy="26993"/>
            </a:xfrm>
          </p:grpSpPr>
          <p:sp>
            <p:nvSpPr>
              <p:cNvPr id="565" name="Google Shape;565;p2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7"/>
            <p:cNvGrpSpPr/>
            <p:nvPr/>
          </p:nvGrpSpPr>
          <p:grpSpPr>
            <a:xfrm>
              <a:off x="3283908" y="2993092"/>
              <a:ext cx="67963" cy="58203"/>
              <a:chOff x="4925673" y="3691700"/>
              <a:chExt cx="40253" cy="34472"/>
            </a:xfrm>
          </p:grpSpPr>
          <p:sp>
            <p:nvSpPr>
              <p:cNvPr id="568" name="Google Shape;568;p2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7"/>
            <p:cNvGrpSpPr/>
            <p:nvPr/>
          </p:nvGrpSpPr>
          <p:grpSpPr>
            <a:xfrm>
              <a:off x="3231535" y="3076074"/>
              <a:ext cx="53024" cy="45428"/>
              <a:chOff x="4894653" y="3740848"/>
              <a:chExt cx="31405" cy="26906"/>
            </a:xfrm>
          </p:grpSpPr>
          <p:sp>
            <p:nvSpPr>
              <p:cNvPr id="571" name="Google Shape;571;p2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7"/>
            <p:cNvGrpSpPr/>
            <p:nvPr/>
          </p:nvGrpSpPr>
          <p:grpSpPr>
            <a:xfrm>
              <a:off x="3345750" y="3000940"/>
              <a:ext cx="64590" cy="55335"/>
              <a:chOff x="4962300" y="3696348"/>
              <a:chExt cx="38255" cy="32773"/>
            </a:xfrm>
          </p:grpSpPr>
          <p:sp>
            <p:nvSpPr>
              <p:cNvPr id="574" name="Google Shape;574;p2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27"/>
            <p:cNvGrpSpPr/>
            <p:nvPr/>
          </p:nvGrpSpPr>
          <p:grpSpPr>
            <a:xfrm>
              <a:off x="3375947" y="3080297"/>
              <a:ext cx="53183" cy="45535"/>
              <a:chOff x="4980185" y="3743349"/>
              <a:chExt cx="31499" cy="26969"/>
            </a:xfrm>
          </p:grpSpPr>
          <p:sp>
            <p:nvSpPr>
              <p:cNvPr id="577" name="Google Shape;577;p2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7"/>
            <p:cNvGrpSpPr/>
            <p:nvPr/>
          </p:nvGrpSpPr>
          <p:grpSpPr>
            <a:xfrm>
              <a:off x="3432649" y="3065039"/>
              <a:ext cx="53183" cy="45535"/>
              <a:chOff x="5013768" y="3734312"/>
              <a:chExt cx="31499" cy="26969"/>
            </a:xfrm>
          </p:grpSpPr>
          <p:sp>
            <p:nvSpPr>
              <p:cNvPr id="580" name="Google Shape;580;p2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7"/>
            <p:cNvGrpSpPr/>
            <p:nvPr/>
          </p:nvGrpSpPr>
          <p:grpSpPr>
            <a:xfrm>
              <a:off x="3471371" y="3116085"/>
              <a:ext cx="53183" cy="45415"/>
              <a:chOff x="5036703" y="3764545"/>
              <a:chExt cx="31499" cy="26898"/>
            </a:xfrm>
          </p:grpSpPr>
          <p:sp>
            <p:nvSpPr>
              <p:cNvPr id="583" name="Google Shape;583;p2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27"/>
            <p:cNvGrpSpPr/>
            <p:nvPr/>
          </p:nvGrpSpPr>
          <p:grpSpPr>
            <a:xfrm>
              <a:off x="3330970" y="3122512"/>
              <a:ext cx="53024" cy="45415"/>
              <a:chOff x="4953546" y="3768352"/>
              <a:chExt cx="31405" cy="26898"/>
            </a:xfrm>
          </p:grpSpPr>
          <p:sp>
            <p:nvSpPr>
              <p:cNvPr id="586" name="Google Shape;586;p2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7"/>
            <p:cNvGrpSpPr/>
            <p:nvPr/>
          </p:nvGrpSpPr>
          <p:grpSpPr>
            <a:xfrm>
              <a:off x="3349919" y="3199611"/>
              <a:ext cx="53183" cy="45574"/>
              <a:chOff x="4964770" y="3814016"/>
              <a:chExt cx="31499" cy="26993"/>
            </a:xfrm>
          </p:grpSpPr>
          <p:sp>
            <p:nvSpPr>
              <p:cNvPr id="589" name="Google Shape;589;p2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7"/>
            <p:cNvGrpSpPr/>
            <p:nvPr/>
          </p:nvGrpSpPr>
          <p:grpSpPr>
            <a:xfrm>
              <a:off x="3279884" y="3176798"/>
              <a:ext cx="53130" cy="45415"/>
              <a:chOff x="4923290" y="3800504"/>
              <a:chExt cx="31468" cy="26898"/>
            </a:xfrm>
          </p:grpSpPr>
          <p:sp>
            <p:nvSpPr>
              <p:cNvPr id="592" name="Google Shape;592;p2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7"/>
            <p:cNvGrpSpPr/>
            <p:nvPr/>
          </p:nvGrpSpPr>
          <p:grpSpPr>
            <a:xfrm>
              <a:off x="3592651" y="2924279"/>
              <a:ext cx="53024" cy="45574"/>
              <a:chOff x="5108534" y="3650943"/>
              <a:chExt cx="31405" cy="26993"/>
            </a:xfrm>
          </p:grpSpPr>
          <p:sp>
            <p:nvSpPr>
              <p:cNvPr id="595" name="Google Shape;595;p2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7"/>
            <p:cNvGrpSpPr/>
            <p:nvPr/>
          </p:nvGrpSpPr>
          <p:grpSpPr>
            <a:xfrm>
              <a:off x="3610963" y="3109658"/>
              <a:ext cx="53183" cy="45574"/>
              <a:chOff x="5119380" y="3760739"/>
              <a:chExt cx="31499" cy="26993"/>
            </a:xfrm>
          </p:grpSpPr>
          <p:sp>
            <p:nvSpPr>
              <p:cNvPr id="598" name="Google Shape;598;p2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7"/>
            <p:cNvGrpSpPr/>
            <p:nvPr/>
          </p:nvGrpSpPr>
          <p:grpSpPr>
            <a:xfrm>
              <a:off x="3610963" y="3156082"/>
              <a:ext cx="53183" cy="45574"/>
              <a:chOff x="5119380" y="3788235"/>
              <a:chExt cx="31499" cy="26993"/>
            </a:xfrm>
          </p:grpSpPr>
          <p:sp>
            <p:nvSpPr>
              <p:cNvPr id="601" name="Google Shape;601;p2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7"/>
            <p:cNvGrpSpPr/>
            <p:nvPr/>
          </p:nvGrpSpPr>
          <p:grpSpPr>
            <a:xfrm>
              <a:off x="3676177" y="3303057"/>
              <a:ext cx="53024" cy="45588"/>
              <a:chOff x="5158005" y="3875284"/>
              <a:chExt cx="31405" cy="27001"/>
            </a:xfrm>
          </p:grpSpPr>
          <p:sp>
            <p:nvSpPr>
              <p:cNvPr id="604" name="Google Shape;604;p2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7"/>
            <p:cNvGrpSpPr/>
            <p:nvPr/>
          </p:nvGrpSpPr>
          <p:grpSpPr>
            <a:xfrm>
              <a:off x="3803074" y="3116085"/>
              <a:ext cx="53183" cy="45415"/>
              <a:chOff x="5233163" y="3764545"/>
              <a:chExt cx="31499" cy="26898"/>
            </a:xfrm>
          </p:grpSpPr>
          <p:sp>
            <p:nvSpPr>
              <p:cNvPr id="607" name="Google Shape;607;p2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7"/>
            <p:cNvGrpSpPr/>
            <p:nvPr/>
          </p:nvGrpSpPr>
          <p:grpSpPr>
            <a:xfrm>
              <a:off x="3875685" y="3185310"/>
              <a:ext cx="53183" cy="45428"/>
              <a:chOff x="5276168" y="3805545"/>
              <a:chExt cx="31499" cy="26906"/>
            </a:xfrm>
          </p:grpSpPr>
          <p:sp>
            <p:nvSpPr>
              <p:cNvPr id="610" name="Google Shape;610;p2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7"/>
            <p:cNvGrpSpPr/>
            <p:nvPr/>
          </p:nvGrpSpPr>
          <p:grpSpPr>
            <a:xfrm>
              <a:off x="3905882" y="3263631"/>
              <a:ext cx="53024" cy="45495"/>
              <a:chOff x="5294053" y="3851933"/>
              <a:chExt cx="31405" cy="26945"/>
            </a:xfrm>
          </p:grpSpPr>
          <p:sp>
            <p:nvSpPr>
              <p:cNvPr id="613" name="Google Shape;613;p2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7"/>
            <p:cNvGrpSpPr/>
            <p:nvPr/>
          </p:nvGrpSpPr>
          <p:grpSpPr>
            <a:xfrm>
              <a:off x="3986368" y="3263578"/>
              <a:ext cx="53024" cy="45548"/>
              <a:chOff x="5341723" y="3851902"/>
              <a:chExt cx="31405" cy="26977"/>
            </a:xfrm>
          </p:grpSpPr>
          <p:sp>
            <p:nvSpPr>
              <p:cNvPr id="616" name="Google Shape;616;p2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7"/>
            <p:cNvGrpSpPr/>
            <p:nvPr/>
          </p:nvGrpSpPr>
          <p:grpSpPr>
            <a:xfrm>
              <a:off x="3502046" y="2682689"/>
              <a:ext cx="53024" cy="45574"/>
              <a:chOff x="5054871" y="3507855"/>
              <a:chExt cx="31405" cy="26993"/>
            </a:xfrm>
          </p:grpSpPr>
          <p:sp>
            <p:nvSpPr>
              <p:cNvPr id="619" name="Google Shape;619;p2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7"/>
            <p:cNvGrpSpPr/>
            <p:nvPr/>
          </p:nvGrpSpPr>
          <p:grpSpPr>
            <a:xfrm>
              <a:off x="3201019" y="2965445"/>
              <a:ext cx="53024" cy="45535"/>
              <a:chOff x="4876579" y="3675325"/>
              <a:chExt cx="31405" cy="26969"/>
            </a:xfrm>
          </p:grpSpPr>
          <p:sp>
            <p:nvSpPr>
              <p:cNvPr id="622" name="Google Shape;622;p2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27"/>
            <p:cNvGrpSpPr/>
            <p:nvPr/>
          </p:nvGrpSpPr>
          <p:grpSpPr>
            <a:xfrm>
              <a:off x="3143028" y="2987409"/>
              <a:ext cx="53024" cy="45574"/>
              <a:chOff x="4842233" y="3688333"/>
              <a:chExt cx="31405" cy="26993"/>
            </a:xfrm>
          </p:grpSpPr>
          <p:sp>
            <p:nvSpPr>
              <p:cNvPr id="625" name="Google Shape;625;p2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7"/>
            <p:cNvGrpSpPr/>
            <p:nvPr/>
          </p:nvGrpSpPr>
          <p:grpSpPr>
            <a:xfrm>
              <a:off x="3726612" y="2851827"/>
              <a:ext cx="53024" cy="45588"/>
              <a:chOff x="5187876" y="3608032"/>
              <a:chExt cx="31405" cy="27001"/>
            </a:xfrm>
          </p:grpSpPr>
          <p:sp>
            <p:nvSpPr>
              <p:cNvPr id="628" name="Google Shape;628;p2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7"/>
            <p:cNvSpPr/>
            <p:nvPr/>
          </p:nvSpPr>
          <p:spPr>
            <a:xfrm>
              <a:off x="3650150" y="2517522"/>
              <a:ext cx="71832" cy="61672"/>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3676815" y="2533882"/>
              <a:ext cx="28937" cy="28924"/>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27"/>
            <p:cNvGrpSpPr/>
            <p:nvPr/>
          </p:nvGrpSpPr>
          <p:grpSpPr>
            <a:xfrm>
              <a:off x="3863960" y="2338783"/>
              <a:ext cx="67963" cy="58084"/>
              <a:chOff x="5269224" y="3304167"/>
              <a:chExt cx="40253" cy="34402"/>
            </a:xfrm>
          </p:grpSpPr>
          <p:sp>
            <p:nvSpPr>
              <p:cNvPr id="633" name="Google Shape;633;p2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27"/>
            <p:cNvGrpSpPr/>
            <p:nvPr/>
          </p:nvGrpSpPr>
          <p:grpSpPr>
            <a:xfrm>
              <a:off x="3962107" y="2629944"/>
              <a:ext cx="84191" cy="72133"/>
              <a:chOff x="5327354" y="3476615"/>
              <a:chExt cx="49864" cy="42723"/>
            </a:xfrm>
          </p:grpSpPr>
          <p:sp>
            <p:nvSpPr>
              <p:cNvPr id="636" name="Google Shape;636;p2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27"/>
            <p:cNvSpPr/>
            <p:nvPr/>
          </p:nvSpPr>
          <p:spPr>
            <a:xfrm>
              <a:off x="3899468" y="3012307"/>
              <a:ext cx="53014" cy="4541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3923398" y="3028641"/>
              <a:ext cx="12868" cy="12868"/>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27"/>
            <p:cNvGrpSpPr/>
            <p:nvPr/>
          </p:nvGrpSpPr>
          <p:grpSpPr>
            <a:xfrm>
              <a:off x="3986368" y="3135353"/>
              <a:ext cx="53024" cy="45415"/>
              <a:chOff x="5341723" y="3775957"/>
              <a:chExt cx="31405" cy="26898"/>
            </a:xfrm>
          </p:grpSpPr>
          <p:sp>
            <p:nvSpPr>
              <p:cNvPr id="641" name="Google Shape;641;p2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27"/>
            <p:cNvGrpSpPr/>
            <p:nvPr/>
          </p:nvGrpSpPr>
          <p:grpSpPr>
            <a:xfrm>
              <a:off x="4150699" y="3005880"/>
              <a:ext cx="53024" cy="45415"/>
              <a:chOff x="5439053" y="3699274"/>
              <a:chExt cx="31405" cy="26898"/>
            </a:xfrm>
          </p:grpSpPr>
          <p:sp>
            <p:nvSpPr>
              <p:cNvPr id="644" name="Google Shape;644;p2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7"/>
            <p:cNvGrpSpPr/>
            <p:nvPr/>
          </p:nvGrpSpPr>
          <p:grpSpPr>
            <a:xfrm>
              <a:off x="4105722" y="2875929"/>
              <a:ext cx="53183" cy="45574"/>
              <a:chOff x="5412414" y="3622307"/>
              <a:chExt cx="31499" cy="26993"/>
            </a:xfrm>
          </p:grpSpPr>
          <p:sp>
            <p:nvSpPr>
              <p:cNvPr id="647" name="Google Shape;647;p2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27"/>
            <p:cNvGrpSpPr/>
            <p:nvPr/>
          </p:nvGrpSpPr>
          <p:grpSpPr>
            <a:xfrm>
              <a:off x="4213510" y="2625442"/>
              <a:ext cx="45309" cy="45468"/>
              <a:chOff x="5476254" y="3473949"/>
              <a:chExt cx="26835" cy="26930"/>
            </a:xfrm>
          </p:grpSpPr>
          <p:sp>
            <p:nvSpPr>
              <p:cNvPr id="650" name="Google Shape;650;p2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7"/>
            <p:cNvGrpSpPr/>
            <p:nvPr/>
          </p:nvGrpSpPr>
          <p:grpSpPr>
            <a:xfrm>
              <a:off x="4362583" y="2638350"/>
              <a:ext cx="53011" cy="45415"/>
              <a:chOff x="5564547" y="3481594"/>
              <a:chExt cx="31397" cy="26898"/>
            </a:xfrm>
          </p:grpSpPr>
          <p:sp>
            <p:nvSpPr>
              <p:cNvPr id="653" name="Google Shape;653;p2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27"/>
            <p:cNvGrpSpPr/>
            <p:nvPr/>
          </p:nvGrpSpPr>
          <p:grpSpPr>
            <a:xfrm>
              <a:off x="4311179" y="2619068"/>
              <a:ext cx="53011" cy="45428"/>
              <a:chOff x="5534101" y="3470174"/>
              <a:chExt cx="31397" cy="26906"/>
            </a:xfrm>
          </p:grpSpPr>
          <p:sp>
            <p:nvSpPr>
              <p:cNvPr id="656" name="Google Shape;656;p2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7"/>
            <p:cNvGrpSpPr/>
            <p:nvPr/>
          </p:nvGrpSpPr>
          <p:grpSpPr>
            <a:xfrm>
              <a:off x="4440811" y="2356205"/>
              <a:ext cx="53183" cy="45481"/>
              <a:chOff x="5610879" y="3314486"/>
              <a:chExt cx="31499" cy="26938"/>
            </a:xfrm>
          </p:grpSpPr>
          <p:sp>
            <p:nvSpPr>
              <p:cNvPr id="659" name="Google Shape;659;p2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7"/>
            <p:cNvGrpSpPr/>
            <p:nvPr/>
          </p:nvGrpSpPr>
          <p:grpSpPr>
            <a:xfrm>
              <a:off x="3130015" y="2671760"/>
              <a:ext cx="53183" cy="45415"/>
              <a:chOff x="4834525" y="3501382"/>
              <a:chExt cx="31499" cy="26898"/>
            </a:xfrm>
          </p:grpSpPr>
          <p:sp>
            <p:nvSpPr>
              <p:cNvPr id="662" name="Google Shape;662;p2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7"/>
            <p:cNvGrpSpPr/>
            <p:nvPr/>
          </p:nvGrpSpPr>
          <p:grpSpPr>
            <a:xfrm>
              <a:off x="3237962" y="2804766"/>
              <a:ext cx="53024" cy="45415"/>
              <a:chOff x="4898460" y="3580158"/>
              <a:chExt cx="31405" cy="26898"/>
            </a:xfrm>
          </p:grpSpPr>
          <p:sp>
            <p:nvSpPr>
              <p:cNvPr id="665" name="Google Shape;665;p2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7"/>
            <p:cNvGrpSpPr/>
            <p:nvPr/>
          </p:nvGrpSpPr>
          <p:grpSpPr>
            <a:xfrm>
              <a:off x="3211297" y="2851827"/>
              <a:ext cx="53183" cy="45588"/>
              <a:chOff x="4882667" y="3608032"/>
              <a:chExt cx="31499" cy="27001"/>
            </a:xfrm>
          </p:grpSpPr>
          <p:sp>
            <p:nvSpPr>
              <p:cNvPr id="668" name="Google Shape;668;p2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27"/>
            <p:cNvGrpSpPr/>
            <p:nvPr/>
          </p:nvGrpSpPr>
          <p:grpSpPr>
            <a:xfrm>
              <a:off x="3144954" y="2891293"/>
              <a:ext cx="27475" cy="27329"/>
              <a:chOff x="4843373" y="3631407"/>
              <a:chExt cx="16273" cy="16186"/>
            </a:xfrm>
          </p:grpSpPr>
          <p:sp>
            <p:nvSpPr>
              <p:cNvPr id="671" name="Google Shape;671;p2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7"/>
            <p:cNvGrpSpPr/>
            <p:nvPr/>
          </p:nvGrpSpPr>
          <p:grpSpPr>
            <a:xfrm>
              <a:off x="2949775" y="2824047"/>
              <a:ext cx="53183" cy="45415"/>
              <a:chOff x="4727773" y="3591578"/>
              <a:chExt cx="31499" cy="26898"/>
            </a:xfrm>
          </p:grpSpPr>
          <p:sp>
            <p:nvSpPr>
              <p:cNvPr id="674" name="Google Shape;674;p2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7"/>
            <p:cNvSpPr/>
            <p:nvPr/>
          </p:nvSpPr>
          <p:spPr>
            <a:xfrm>
              <a:off x="2821909" y="2876407"/>
              <a:ext cx="53027" cy="45431"/>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2845852" y="2892741"/>
              <a:ext cx="12855" cy="12868"/>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7"/>
            <p:cNvGrpSpPr/>
            <p:nvPr/>
          </p:nvGrpSpPr>
          <p:grpSpPr>
            <a:xfrm>
              <a:off x="2749949" y="2800105"/>
              <a:ext cx="53183" cy="45588"/>
              <a:chOff x="4609421" y="3577398"/>
              <a:chExt cx="31499" cy="27001"/>
            </a:xfrm>
          </p:grpSpPr>
          <p:sp>
            <p:nvSpPr>
              <p:cNvPr id="679" name="Google Shape;679;p2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7"/>
            <p:cNvGrpSpPr/>
            <p:nvPr/>
          </p:nvGrpSpPr>
          <p:grpSpPr>
            <a:xfrm>
              <a:off x="2817261" y="2800105"/>
              <a:ext cx="53183" cy="45588"/>
              <a:chOff x="4649289" y="3577398"/>
              <a:chExt cx="31499" cy="27001"/>
            </a:xfrm>
          </p:grpSpPr>
          <p:sp>
            <p:nvSpPr>
              <p:cNvPr id="682" name="Google Shape;682;p2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7"/>
            <p:cNvGrpSpPr/>
            <p:nvPr/>
          </p:nvGrpSpPr>
          <p:grpSpPr>
            <a:xfrm>
              <a:off x="2743522" y="2904997"/>
              <a:ext cx="53183" cy="45428"/>
              <a:chOff x="4605614" y="3639523"/>
              <a:chExt cx="31499" cy="26906"/>
            </a:xfrm>
          </p:grpSpPr>
          <p:sp>
            <p:nvSpPr>
              <p:cNvPr id="685" name="Google Shape;685;p2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7"/>
            <p:cNvGrpSpPr/>
            <p:nvPr/>
          </p:nvGrpSpPr>
          <p:grpSpPr>
            <a:xfrm>
              <a:off x="3046647" y="2870086"/>
              <a:ext cx="45468" cy="45322"/>
              <a:chOff x="4785149" y="3618846"/>
              <a:chExt cx="26930" cy="26843"/>
            </a:xfrm>
          </p:grpSpPr>
          <p:sp>
            <p:nvSpPr>
              <p:cNvPr id="688" name="Google Shape;688;p2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7"/>
            <p:cNvGrpSpPr/>
            <p:nvPr/>
          </p:nvGrpSpPr>
          <p:grpSpPr>
            <a:xfrm>
              <a:off x="3088889" y="2840912"/>
              <a:ext cx="53024" cy="45415"/>
              <a:chOff x="4810167" y="3601567"/>
              <a:chExt cx="31405" cy="26898"/>
            </a:xfrm>
          </p:grpSpPr>
          <p:sp>
            <p:nvSpPr>
              <p:cNvPr id="691" name="Google Shape;691;p2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27"/>
            <p:cNvGrpSpPr/>
            <p:nvPr/>
          </p:nvGrpSpPr>
          <p:grpSpPr>
            <a:xfrm>
              <a:off x="3124065" y="2455388"/>
              <a:ext cx="53024" cy="45415"/>
              <a:chOff x="4831002" y="3373230"/>
              <a:chExt cx="31405" cy="26898"/>
            </a:xfrm>
          </p:grpSpPr>
          <p:sp>
            <p:nvSpPr>
              <p:cNvPr id="694" name="Google Shape;694;p2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7"/>
            <p:cNvGrpSpPr/>
            <p:nvPr/>
          </p:nvGrpSpPr>
          <p:grpSpPr>
            <a:xfrm>
              <a:off x="2935487" y="2424700"/>
              <a:ext cx="53183" cy="45588"/>
              <a:chOff x="4719311" y="3355054"/>
              <a:chExt cx="31499" cy="27001"/>
            </a:xfrm>
          </p:grpSpPr>
          <p:sp>
            <p:nvSpPr>
              <p:cNvPr id="697" name="Google Shape;697;p2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7"/>
            <p:cNvGrpSpPr/>
            <p:nvPr/>
          </p:nvGrpSpPr>
          <p:grpSpPr>
            <a:xfrm>
              <a:off x="3069620" y="2585445"/>
              <a:ext cx="45468" cy="45468"/>
              <a:chOff x="4798755" y="3450260"/>
              <a:chExt cx="26930" cy="26930"/>
            </a:xfrm>
          </p:grpSpPr>
          <p:sp>
            <p:nvSpPr>
              <p:cNvPr id="700" name="Google Shape;700;p2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7"/>
            <p:cNvGrpSpPr/>
            <p:nvPr/>
          </p:nvGrpSpPr>
          <p:grpSpPr>
            <a:xfrm>
              <a:off x="2810993" y="2614646"/>
              <a:ext cx="53024" cy="45508"/>
              <a:chOff x="4645576" y="3467555"/>
              <a:chExt cx="31405" cy="26953"/>
            </a:xfrm>
          </p:grpSpPr>
          <p:sp>
            <p:nvSpPr>
              <p:cNvPr id="703" name="Google Shape;703;p2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7"/>
            <p:cNvGrpSpPr/>
            <p:nvPr/>
          </p:nvGrpSpPr>
          <p:grpSpPr>
            <a:xfrm>
              <a:off x="2881998" y="2811193"/>
              <a:ext cx="53183" cy="45415"/>
              <a:chOff x="4687631" y="3583965"/>
              <a:chExt cx="31499" cy="26898"/>
            </a:xfrm>
          </p:grpSpPr>
          <p:sp>
            <p:nvSpPr>
              <p:cNvPr id="706" name="Google Shape;706;p2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27"/>
            <p:cNvGrpSpPr/>
            <p:nvPr/>
          </p:nvGrpSpPr>
          <p:grpSpPr>
            <a:xfrm>
              <a:off x="2935487" y="2620994"/>
              <a:ext cx="53183" cy="45588"/>
              <a:chOff x="4719311" y="3471314"/>
              <a:chExt cx="31499" cy="27001"/>
            </a:xfrm>
          </p:grpSpPr>
          <p:sp>
            <p:nvSpPr>
              <p:cNvPr id="709" name="Google Shape;709;p2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7"/>
            <p:cNvGrpSpPr/>
            <p:nvPr/>
          </p:nvGrpSpPr>
          <p:grpSpPr>
            <a:xfrm>
              <a:off x="2935487" y="2558674"/>
              <a:ext cx="53183" cy="45415"/>
              <a:chOff x="4719311" y="3434404"/>
              <a:chExt cx="31499" cy="26898"/>
            </a:xfrm>
          </p:grpSpPr>
          <p:sp>
            <p:nvSpPr>
              <p:cNvPr id="712" name="Google Shape;712;p2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7"/>
            <p:cNvGrpSpPr/>
            <p:nvPr/>
          </p:nvGrpSpPr>
          <p:grpSpPr>
            <a:xfrm>
              <a:off x="3019173" y="2503579"/>
              <a:ext cx="53183" cy="45415"/>
              <a:chOff x="4768876" y="3401772"/>
              <a:chExt cx="31499" cy="26898"/>
            </a:xfrm>
          </p:grpSpPr>
          <p:sp>
            <p:nvSpPr>
              <p:cNvPr id="715" name="Google Shape;715;p2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27"/>
            <p:cNvGrpSpPr/>
            <p:nvPr/>
          </p:nvGrpSpPr>
          <p:grpSpPr>
            <a:xfrm>
              <a:off x="3007925" y="2621100"/>
              <a:ext cx="45481" cy="45481"/>
              <a:chOff x="4762214" y="3471377"/>
              <a:chExt cx="26938" cy="26938"/>
            </a:xfrm>
          </p:grpSpPr>
          <p:sp>
            <p:nvSpPr>
              <p:cNvPr id="718" name="Google Shape;718;p2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27"/>
            <p:cNvGrpSpPr/>
            <p:nvPr/>
          </p:nvGrpSpPr>
          <p:grpSpPr>
            <a:xfrm>
              <a:off x="3055637" y="2407357"/>
              <a:ext cx="53024" cy="45415"/>
              <a:chOff x="4790473" y="3344782"/>
              <a:chExt cx="31405" cy="26898"/>
            </a:xfrm>
          </p:grpSpPr>
          <p:sp>
            <p:nvSpPr>
              <p:cNvPr id="721" name="Google Shape;721;p2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27"/>
            <p:cNvGrpSpPr/>
            <p:nvPr/>
          </p:nvGrpSpPr>
          <p:grpSpPr>
            <a:xfrm>
              <a:off x="3111862" y="3430445"/>
              <a:ext cx="63143" cy="54086"/>
              <a:chOff x="4823774" y="3950733"/>
              <a:chExt cx="37398" cy="32034"/>
            </a:xfrm>
          </p:grpSpPr>
          <p:sp>
            <p:nvSpPr>
              <p:cNvPr id="724" name="Google Shape;724;p2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7"/>
            <p:cNvGrpSpPr/>
            <p:nvPr/>
          </p:nvGrpSpPr>
          <p:grpSpPr>
            <a:xfrm>
              <a:off x="3111224" y="3700306"/>
              <a:ext cx="53024" cy="45428"/>
              <a:chOff x="4823396" y="4110566"/>
              <a:chExt cx="31405" cy="26906"/>
            </a:xfrm>
          </p:grpSpPr>
          <p:sp>
            <p:nvSpPr>
              <p:cNvPr id="727" name="Google Shape;727;p2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27"/>
            <p:cNvGrpSpPr/>
            <p:nvPr/>
          </p:nvGrpSpPr>
          <p:grpSpPr>
            <a:xfrm>
              <a:off x="3136442" y="3211656"/>
              <a:ext cx="53183" cy="45415"/>
              <a:chOff x="4838332" y="3821150"/>
              <a:chExt cx="31499" cy="26898"/>
            </a:xfrm>
          </p:grpSpPr>
          <p:sp>
            <p:nvSpPr>
              <p:cNvPr id="730" name="Google Shape;730;p2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7"/>
            <p:cNvGrpSpPr/>
            <p:nvPr/>
          </p:nvGrpSpPr>
          <p:grpSpPr>
            <a:xfrm>
              <a:off x="2837499" y="3201284"/>
              <a:ext cx="62174" cy="53223"/>
              <a:chOff x="4661275" y="3815007"/>
              <a:chExt cx="36824" cy="31523"/>
            </a:xfrm>
          </p:grpSpPr>
          <p:sp>
            <p:nvSpPr>
              <p:cNvPr id="733" name="Google Shape;733;p2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7"/>
            <p:cNvGrpSpPr/>
            <p:nvPr/>
          </p:nvGrpSpPr>
          <p:grpSpPr>
            <a:xfrm>
              <a:off x="2664815" y="3262117"/>
              <a:ext cx="56716" cy="48456"/>
              <a:chOff x="4558998" y="3851037"/>
              <a:chExt cx="33591" cy="28699"/>
            </a:xfrm>
          </p:grpSpPr>
          <p:sp>
            <p:nvSpPr>
              <p:cNvPr id="736" name="Google Shape;736;p2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7"/>
            <p:cNvGrpSpPr/>
            <p:nvPr/>
          </p:nvGrpSpPr>
          <p:grpSpPr>
            <a:xfrm>
              <a:off x="2897415" y="2903417"/>
              <a:ext cx="56716" cy="48615"/>
              <a:chOff x="4696762" y="3638587"/>
              <a:chExt cx="33591" cy="28794"/>
            </a:xfrm>
          </p:grpSpPr>
          <p:sp>
            <p:nvSpPr>
              <p:cNvPr id="739" name="Google Shape;739;p2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27"/>
            <p:cNvGrpSpPr/>
            <p:nvPr/>
          </p:nvGrpSpPr>
          <p:grpSpPr>
            <a:xfrm>
              <a:off x="3290335" y="3410871"/>
              <a:ext cx="56556" cy="48443"/>
              <a:chOff x="4929479" y="3939140"/>
              <a:chExt cx="33497" cy="28692"/>
            </a:xfrm>
          </p:grpSpPr>
          <p:sp>
            <p:nvSpPr>
              <p:cNvPr id="742" name="Google Shape;742;p2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27"/>
            <p:cNvGrpSpPr/>
            <p:nvPr/>
          </p:nvGrpSpPr>
          <p:grpSpPr>
            <a:xfrm>
              <a:off x="3252582" y="3490055"/>
              <a:ext cx="56556" cy="48456"/>
              <a:chOff x="4907119" y="3986039"/>
              <a:chExt cx="33497" cy="28699"/>
            </a:xfrm>
          </p:grpSpPr>
          <p:sp>
            <p:nvSpPr>
              <p:cNvPr id="745" name="Google Shape;745;p2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7"/>
            <p:cNvGrpSpPr/>
            <p:nvPr/>
          </p:nvGrpSpPr>
          <p:grpSpPr>
            <a:xfrm>
              <a:off x="3260457" y="3594842"/>
              <a:ext cx="56716" cy="48562"/>
              <a:chOff x="4911783" y="4048102"/>
              <a:chExt cx="33591" cy="28762"/>
            </a:xfrm>
          </p:grpSpPr>
          <p:sp>
            <p:nvSpPr>
              <p:cNvPr id="748" name="Google Shape;748;p2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27"/>
            <p:cNvSpPr/>
            <p:nvPr/>
          </p:nvSpPr>
          <p:spPr>
            <a:xfrm>
              <a:off x="2925686" y="3402997"/>
              <a:ext cx="56560" cy="48445"/>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2950107" y="3419303"/>
              <a:ext cx="15750" cy="15923"/>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7"/>
            <p:cNvGrpSpPr/>
            <p:nvPr/>
          </p:nvGrpSpPr>
          <p:grpSpPr>
            <a:xfrm>
              <a:off x="3008615" y="3239847"/>
              <a:ext cx="71615" cy="61244"/>
              <a:chOff x="4762623" y="3837847"/>
              <a:chExt cx="42416" cy="36273"/>
            </a:xfrm>
          </p:grpSpPr>
          <p:sp>
            <p:nvSpPr>
              <p:cNvPr id="753" name="Google Shape;753;p2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27"/>
            <p:cNvGrpSpPr/>
            <p:nvPr/>
          </p:nvGrpSpPr>
          <p:grpSpPr>
            <a:xfrm>
              <a:off x="2980623" y="3690851"/>
              <a:ext cx="56556" cy="48456"/>
              <a:chOff x="4746044" y="4104966"/>
              <a:chExt cx="33497" cy="28699"/>
            </a:xfrm>
          </p:grpSpPr>
          <p:sp>
            <p:nvSpPr>
              <p:cNvPr id="756" name="Google Shape;756;p2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7"/>
            <p:cNvGrpSpPr/>
            <p:nvPr/>
          </p:nvGrpSpPr>
          <p:grpSpPr>
            <a:xfrm>
              <a:off x="3172429" y="3788082"/>
              <a:ext cx="56716" cy="48562"/>
              <a:chOff x="4859646" y="4162554"/>
              <a:chExt cx="33591" cy="28762"/>
            </a:xfrm>
          </p:grpSpPr>
          <p:sp>
            <p:nvSpPr>
              <p:cNvPr id="759" name="Google Shape;759;p2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7"/>
            <p:cNvGrpSpPr/>
            <p:nvPr/>
          </p:nvGrpSpPr>
          <p:grpSpPr>
            <a:xfrm>
              <a:off x="1075792" y="2305943"/>
              <a:ext cx="1395943" cy="1855831"/>
              <a:chOff x="3617857" y="3284717"/>
              <a:chExt cx="826785" cy="1099165"/>
            </a:xfrm>
          </p:grpSpPr>
          <p:sp>
            <p:nvSpPr>
              <p:cNvPr id="762" name="Google Shape;762;p2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4230666" y="3943372"/>
                <a:ext cx="15612" cy="77934"/>
              </a:xfrm>
              <a:custGeom>
                <a:rect b="b" l="l" r="r" t="t"/>
                <a:pathLst>
                  <a:path extrusionOk="0" fill="none" h="9909" w="1985">
                    <a:moveTo>
                      <a:pt x="1984" y="9908"/>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4234473" y="3939573"/>
                <a:ext cx="143953" cy="22171"/>
              </a:xfrm>
              <a:custGeom>
                <a:rect b="b" l="l" r="r" t="t"/>
                <a:pathLst>
                  <a:path extrusionOk="0" fill="none" h="2819" w="18303">
                    <a:moveTo>
                      <a:pt x="0" y="0"/>
                    </a:moveTo>
                    <a:lnTo>
                      <a:pt x="18303" y="2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4300405" y="4023579"/>
                <a:ext cx="24264" cy="112650"/>
              </a:xfrm>
              <a:custGeom>
                <a:rect b="b" l="l" r="r" t="t"/>
                <a:pathLst>
                  <a:path extrusionOk="0" fill="none" h="14323" w="3085">
                    <a:moveTo>
                      <a:pt x="0" y="14323"/>
                    </a:moveTo>
                    <a:lnTo>
                      <a:pt x="308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4324661" y="4019772"/>
                <a:ext cx="40544" cy="140154"/>
              </a:xfrm>
              <a:custGeom>
                <a:rect b="b" l="l" r="r" t="t"/>
                <a:pathLst>
                  <a:path extrusionOk="0" fill="none" h="17820" w="5155">
                    <a:moveTo>
                      <a:pt x="1" y="1"/>
                    </a:moveTo>
                    <a:lnTo>
                      <a:pt x="5154" y="17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4324661" y="4019772"/>
                <a:ext cx="104282" cy="52522"/>
              </a:xfrm>
              <a:custGeom>
                <a:rect b="b" l="l" r="r" t="t"/>
                <a:pathLst>
                  <a:path extrusionOk="0" fill="none" h="6678" w="13259">
                    <a:moveTo>
                      <a:pt x="1" y="1"/>
                    </a:moveTo>
                    <a:lnTo>
                      <a:pt x="13259" y="667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4328467" y="3989901"/>
                <a:ext cx="113421" cy="29879"/>
              </a:xfrm>
              <a:custGeom>
                <a:rect b="b" l="l" r="r" t="t"/>
                <a:pathLst>
                  <a:path extrusionOk="0" fill="none" h="3799" w="14421">
                    <a:moveTo>
                      <a:pt x="14420" y="0"/>
                    </a:moveTo>
                    <a:lnTo>
                      <a:pt x="1" y="379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4224193" y="4019772"/>
                <a:ext cx="23886" cy="76975"/>
              </a:xfrm>
              <a:custGeom>
                <a:rect b="b" l="l" r="r" t="t"/>
                <a:pathLst>
                  <a:path extrusionOk="0" fill="none" h="9787" w="3037">
                    <a:moveTo>
                      <a:pt x="1" y="9787"/>
                    </a:moveTo>
                    <a:lnTo>
                      <a:pt x="303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4248071" y="4019772"/>
                <a:ext cx="52342" cy="116457"/>
              </a:xfrm>
              <a:custGeom>
                <a:rect b="b" l="l" r="r" t="t"/>
                <a:pathLst>
                  <a:path extrusionOk="0" fill="none" h="14807" w="6655">
                    <a:moveTo>
                      <a:pt x="1" y="1"/>
                    </a:moveTo>
                    <a:lnTo>
                      <a:pt x="6654" y="1480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4300405" y="4138982"/>
                <a:ext cx="6567" cy="119029"/>
              </a:xfrm>
              <a:custGeom>
                <a:rect b="b" l="l" r="r" t="t"/>
                <a:pathLst>
                  <a:path extrusionOk="0" fill="none" h="15134" w="835">
                    <a:moveTo>
                      <a:pt x="0" y="1"/>
                    </a:moveTo>
                    <a:lnTo>
                      <a:pt x="835" y="151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4219726" y="4200164"/>
                <a:ext cx="85343" cy="60513"/>
              </a:xfrm>
              <a:custGeom>
                <a:rect b="b" l="l" r="r" t="t"/>
                <a:pathLst>
                  <a:path extrusionOk="0" fill="none" h="7694" w="10851">
                    <a:moveTo>
                      <a:pt x="0" y="0"/>
                    </a:moveTo>
                    <a:lnTo>
                      <a:pt x="10851" y="76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4223430" y="4137275"/>
                <a:ext cx="81930" cy="15132"/>
              </a:xfrm>
              <a:custGeom>
                <a:rect b="b" l="l" r="r" t="t"/>
                <a:pathLst>
                  <a:path extrusionOk="0" fill="none" h="1924" w="10417">
                    <a:moveTo>
                      <a:pt x="1" y="1923"/>
                    </a:moveTo>
                    <a:lnTo>
                      <a:pt x="10416"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4303638" y="4138982"/>
                <a:ext cx="59947" cy="23894"/>
              </a:xfrm>
              <a:custGeom>
                <a:rect b="b" l="l" r="r" t="t"/>
                <a:pathLst>
                  <a:path extrusionOk="0" fill="none" h="3038" w="7622">
                    <a:moveTo>
                      <a:pt x="7621" y="3037"/>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4201644" y="4267237"/>
                <a:ext cx="39970" cy="77164"/>
              </a:xfrm>
              <a:custGeom>
                <a:rect b="b" l="l" r="r" t="t"/>
                <a:pathLst>
                  <a:path extrusionOk="0" fill="none" h="9811" w="5082">
                    <a:moveTo>
                      <a:pt x="1" y="0"/>
                    </a:moveTo>
                    <a:lnTo>
                      <a:pt x="5081" y="981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4203831" y="4258003"/>
                <a:ext cx="103142" cy="9241"/>
              </a:xfrm>
              <a:custGeom>
                <a:rect b="b" l="l" r="r" t="t"/>
                <a:pathLst>
                  <a:path extrusionOk="0" fill="none" h="1175" w="13114">
                    <a:moveTo>
                      <a:pt x="1" y="1174"/>
                    </a:moveTo>
                    <a:lnTo>
                      <a:pt x="1311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4179001" y="3943372"/>
                <a:ext cx="51673" cy="104951"/>
              </a:xfrm>
              <a:custGeom>
                <a:rect b="b" l="l" r="r" t="t"/>
                <a:pathLst>
                  <a:path extrusionOk="0" fill="none" h="13344" w="6570">
                    <a:moveTo>
                      <a:pt x="1" y="13344"/>
                    </a:moveTo>
                    <a:lnTo>
                      <a:pt x="656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248071" y="4019772"/>
                <a:ext cx="76597" cy="8"/>
              </a:xfrm>
              <a:custGeom>
                <a:rect b="b" l="l" r="r" t="t"/>
                <a:pathLst>
                  <a:path extrusionOk="0" fill="none" h="1" w="9739">
                    <a:moveTo>
                      <a:pt x="1" y="1"/>
                    </a:moveTo>
                    <a:lnTo>
                      <a:pt x="973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4219529" y="4138982"/>
                <a:ext cx="84116" cy="63282"/>
              </a:xfrm>
              <a:custGeom>
                <a:rect b="b" l="l" r="r" t="t"/>
                <a:pathLst>
                  <a:path extrusionOk="0" fill="none" h="8046" w="10695">
                    <a:moveTo>
                      <a:pt x="1" y="8045"/>
                    </a:moveTo>
                    <a:lnTo>
                      <a:pt x="1069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3654964" y="3289853"/>
                <a:ext cx="46820" cy="63848"/>
              </a:xfrm>
              <a:custGeom>
                <a:rect b="b" l="l" r="r" t="t"/>
                <a:pathLst>
                  <a:path extrusionOk="0" fill="none" h="8118" w="5953">
                    <a:moveTo>
                      <a:pt x="1" y="0"/>
                    </a:moveTo>
                    <a:lnTo>
                      <a:pt x="5952" y="811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3619760" y="3353693"/>
                <a:ext cx="85736" cy="36730"/>
              </a:xfrm>
              <a:custGeom>
                <a:rect b="b" l="l" r="r" t="t"/>
                <a:pathLst>
                  <a:path extrusionOk="0" fill="none" h="4670" w="10901">
                    <a:moveTo>
                      <a:pt x="1" y="4670"/>
                    </a:moveTo>
                    <a:lnTo>
                      <a:pt x="1090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3703011" y="3354739"/>
                <a:ext cx="70415" cy="79350"/>
              </a:xfrm>
              <a:custGeom>
                <a:rect b="b" l="l" r="r" t="t"/>
                <a:pathLst>
                  <a:path extrusionOk="0" fill="none" h="10089" w="8953">
                    <a:moveTo>
                      <a:pt x="1" y="0"/>
                    </a:moveTo>
                    <a:lnTo>
                      <a:pt x="8952" y="1008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3779884" y="3366443"/>
                <a:ext cx="34449" cy="67647"/>
              </a:xfrm>
              <a:custGeom>
                <a:rect b="b" l="l" r="r" t="t"/>
                <a:pathLst>
                  <a:path extrusionOk="0" fill="none" h="8601" w="4380">
                    <a:moveTo>
                      <a:pt x="1" y="8601"/>
                    </a:moveTo>
                    <a:lnTo>
                      <a:pt x="438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3701776" y="3353693"/>
                <a:ext cx="116363" cy="12757"/>
              </a:xfrm>
              <a:custGeom>
                <a:rect b="b" l="l" r="r" t="t"/>
                <a:pathLst>
                  <a:path extrusionOk="0" fill="none" h="1622" w="14795">
                    <a:moveTo>
                      <a:pt x="14795" y="1621"/>
                    </a:moveTo>
                    <a:lnTo>
                      <a:pt x="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3701776" y="3313063"/>
                <a:ext cx="227204" cy="40638"/>
              </a:xfrm>
              <a:custGeom>
                <a:rect b="b" l="l" r="r" t="t"/>
                <a:pathLst>
                  <a:path extrusionOk="0" fill="none" h="5167" w="28888">
                    <a:moveTo>
                      <a:pt x="28887" y="1"/>
                    </a:moveTo>
                    <a:lnTo>
                      <a:pt x="0" y="51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3888633" y="3313063"/>
                <a:ext cx="40347" cy="114467"/>
              </a:xfrm>
              <a:custGeom>
                <a:rect b="b" l="l" r="r" t="t"/>
                <a:pathLst>
                  <a:path extrusionOk="0" fill="none" h="14554" w="5130">
                    <a:moveTo>
                      <a:pt x="5129" y="1"/>
                    </a:moveTo>
                    <a:lnTo>
                      <a:pt x="0" y="1455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3814325" y="3366443"/>
                <a:ext cx="74316" cy="61087"/>
              </a:xfrm>
              <a:custGeom>
                <a:rect b="b" l="l" r="r" t="t"/>
                <a:pathLst>
                  <a:path extrusionOk="0" fill="none" h="7767" w="9449">
                    <a:moveTo>
                      <a:pt x="1" y="0"/>
                    </a:moveTo>
                    <a:lnTo>
                      <a:pt x="9448" y="77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3838399" y="3427522"/>
                <a:ext cx="50242" cy="67749"/>
              </a:xfrm>
              <a:custGeom>
                <a:rect b="b" l="l" r="r" t="t"/>
                <a:pathLst>
                  <a:path extrusionOk="0" fill="none" h="8614" w="6388">
                    <a:moveTo>
                      <a:pt x="0" y="8613"/>
                    </a:moveTo>
                    <a:lnTo>
                      <a:pt x="638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3814325" y="3313063"/>
                <a:ext cx="114656" cy="53388"/>
              </a:xfrm>
              <a:custGeom>
                <a:rect b="b" l="l" r="r" t="t"/>
                <a:pathLst>
                  <a:path extrusionOk="0" fill="none" h="6788" w="14578">
                    <a:moveTo>
                      <a:pt x="1" y="6787"/>
                    </a:moveTo>
                    <a:lnTo>
                      <a:pt x="1457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3888633" y="3427522"/>
                <a:ext cx="55377" cy="76212"/>
              </a:xfrm>
              <a:custGeom>
                <a:rect b="b" l="l" r="r" t="t"/>
                <a:pathLst>
                  <a:path extrusionOk="0" fill="none" h="9690" w="7041">
                    <a:moveTo>
                      <a:pt x="0" y="0"/>
                    </a:moveTo>
                    <a:lnTo>
                      <a:pt x="7041" y="969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3944003" y="3406208"/>
                <a:ext cx="40631" cy="97526"/>
              </a:xfrm>
              <a:custGeom>
                <a:rect b="b" l="l" r="r" t="t"/>
                <a:pathLst>
                  <a:path extrusionOk="0" fill="none" h="12400" w="5166">
                    <a:moveTo>
                      <a:pt x="1" y="12400"/>
                    </a:moveTo>
                    <a:lnTo>
                      <a:pt x="516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3984625" y="3357500"/>
                <a:ext cx="55291" cy="48716"/>
              </a:xfrm>
              <a:custGeom>
                <a:rect b="b" l="l" r="r" t="t"/>
                <a:pathLst>
                  <a:path extrusionOk="0" fill="none" h="6194" w="7030">
                    <a:moveTo>
                      <a:pt x="1" y="6194"/>
                    </a:moveTo>
                    <a:lnTo>
                      <a:pt x="7029"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3888633" y="3406208"/>
                <a:ext cx="96000" cy="21322"/>
              </a:xfrm>
              <a:custGeom>
                <a:rect b="b" l="l" r="r" t="t"/>
                <a:pathLst>
                  <a:path extrusionOk="0" fill="none" h="2711" w="12206">
                    <a:moveTo>
                      <a:pt x="0" y="2710"/>
                    </a:moveTo>
                    <a:lnTo>
                      <a:pt x="1220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3984625" y="3406208"/>
                <a:ext cx="42251" cy="136348"/>
              </a:xfrm>
              <a:custGeom>
                <a:rect b="b" l="l" r="r" t="t"/>
                <a:pathLst>
                  <a:path extrusionOk="0" fill="none" h="17336" w="5372">
                    <a:moveTo>
                      <a:pt x="1" y="1"/>
                    </a:moveTo>
                    <a:lnTo>
                      <a:pt x="5372" y="17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4026868" y="3427522"/>
                <a:ext cx="35597" cy="115033"/>
              </a:xfrm>
              <a:custGeom>
                <a:rect b="b" l="l" r="r" t="t"/>
                <a:pathLst>
                  <a:path extrusionOk="0" fill="none" h="14626" w="4526">
                    <a:moveTo>
                      <a:pt x="1" y="14625"/>
                    </a:moveTo>
                    <a:lnTo>
                      <a:pt x="452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3876261" y="3542548"/>
                <a:ext cx="150615" cy="52051"/>
              </a:xfrm>
              <a:custGeom>
                <a:rect b="b" l="l" r="r" t="t"/>
                <a:pathLst>
                  <a:path extrusionOk="0" fill="none" h="6618" w="19150">
                    <a:moveTo>
                      <a:pt x="1" y="6617"/>
                    </a:moveTo>
                    <a:lnTo>
                      <a:pt x="1915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4006702" y="3542548"/>
                <a:ext cx="20174" cy="99044"/>
              </a:xfrm>
              <a:custGeom>
                <a:rect b="b" l="l" r="r" t="t"/>
                <a:pathLst>
                  <a:path extrusionOk="0" fill="none" h="12593" w="2565">
                    <a:moveTo>
                      <a:pt x="2565" y="0"/>
                    </a:moveTo>
                    <a:lnTo>
                      <a:pt x="0" y="1259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3912700" y="3641584"/>
                <a:ext cx="97817" cy="41779"/>
              </a:xfrm>
              <a:custGeom>
                <a:rect b="b" l="l" r="r" t="t"/>
                <a:pathLst>
                  <a:path extrusionOk="0" fill="none" h="5312" w="12437">
                    <a:moveTo>
                      <a:pt x="1" y="5311"/>
                    </a:moveTo>
                    <a:lnTo>
                      <a:pt x="1243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3875601" y="3503726"/>
                <a:ext cx="68410" cy="89158"/>
              </a:xfrm>
              <a:custGeom>
                <a:rect b="b" l="l" r="r" t="t"/>
                <a:pathLst>
                  <a:path extrusionOk="0" fill="none" h="11336" w="8698">
                    <a:moveTo>
                      <a:pt x="8698" y="1"/>
                    </a:moveTo>
                    <a:lnTo>
                      <a:pt x="0" y="11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3944003" y="3503726"/>
                <a:ext cx="89441" cy="36163"/>
              </a:xfrm>
              <a:custGeom>
                <a:rect b="b" l="l" r="r" t="t"/>
                <a:pathLst>
                  <a:path extrusionOk="0" fill="none" h="4598" w="11372">
                    <a:moveTo>
                      <a:pt x="1" y="1"/>
                    </a:moveTo>
                    <a:lnTo>
                      <a:pt x="11372" y="459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4033436" y="3490599"/>
                <a:ext cx="132824" cy="49290"/>
              </a:xfrm>
              <a:custGeom>
                <a:rect b="b" l="l" r="r" t="t"/>
                <a:pathLst>
                  <a:path extrusionOk="0" fill="none" h="6267" w="16888">
                    <a:moveTo>
                      <a:pt x="1" y="6267"/>
                    </a:moveTo>
                    <a:lnTo>
                      <a:pt x="16888"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4166252" y="3490599"/>
                <a:ext cx="73459" cy="95528"/>
              </a:xfrm>
              <a:custGeom>
                <a:rect b="b" l="l" r="r" t="t"/>
                <a:pathLst>
                  <a:path extrusionOk="0" fill="none" h="12146" w="9340">
                    <a:moveTo>
                      <a:pt x="1" y="0"/>
                    </a:moveTo>
                    <a:lnTo>
                      <a:pt x="9339" y="1214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4027726" y="3539882"/>
                <a:ext cx="211985" cy="39970"/>
              </a:xfrm>
              <a:custGeom>
                <a:rect b="b" l="l" r="r" t="t"/>
                <a:pathLst>
                  <a:path extrusionOk="0" fill="none" h="5082" w="26953">
                    <a:moveTo>
                      <a:pt x="26952" y="5081"/>
                    </a:moveTo>
                    <a:lnTo>
                      <a:pt x="1"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4027726" y="3539882"/>
                <a:ext cx="99720" cy="174878"/>
              </a:xfrm>
              <a:custGeom>
                <a:rect b="b" l="l" r="r" t="t"/>
                <a:pathLst>
                  <a:path extrusionOk="0" fill="none" h="22235" w="12679">
                    <a:moveTo>
                      <a:pt x="1" y="1"/>
                    </a:moveTo>
                    <a:lnTo>
                      <a:pt x="12678" y="222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4027726" y="3539882"/>
                <a:ext cx="159754" cy="111707"/>
              </a:xfrm>
              <a:custGeom>
                <a:rect b="b" l="l" r="r" t="t"/>
                <a:pathLst>
                  <a:path extrusionOk="0" fill="none" h="14203" w="20312">
                    <a:moveTo>
                      <a:pt x="1" y="1"/>
                    </a:moveTo>
                    <a:lnTo>
                      <a:pt x="20311" y="142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4006702" y="3641584"/>
                <a:ext cx="120743" cy="73176"/>
              </a:xfrm>
              <a:custGeom>
                <a:rect b="b" l="l" r="r" t="t"/>
                <a:pathLst>
                  <a:path extrusionOk="0" fill="none" h="9304" w="15352">
                    <a:moveTo>
                      <a:pt x="0" y="1"/>
                    </a:moveTo>
                    <a:lnTo>
                      <a:pt x="15351" y="930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4006702" y="3641584"/>
                <a:ext cx="39773" cy="140249"/>
              </a:xfrm>
              <a:custGeom>
                <a:rect b="b" l="l" r="r" t="t"/>
                <a:pathLst>
                  <a:path extrusionOk="0" fill="none" h="17832" w="5057">
                    <a:moveTo>
                      <a:pt x="5057" y="17832"/>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3996423" y="3784585"/>
                <a:ext cx="51862" cy="10280"/>
              </a:xfrm>
              <a:custGeom>
                <a:rect b="b" l="l" r="r" t="t"/>
                <a:pathLst>
                  <a:path extrusionOk="0" fill="none" h="1307" w="6594">
                    <a:moveTo>
                      <a:pt x="1" y="1307"/>
                    </a:moveTo>
                    <a:lnTo>
                      <a:pt x="6594"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4048277" y="3784585"/>
                <a:ext cx="47583" cy="68890"/>
              </a:xfrm>
              <a:custGeom>
                <a:rect b="b" l="l" r="r" t="t"/>
                <a:pathLst>
                  <a:path extrusionOk="0" fill="none" h="8759" w="6050">
                    <a:moveTo>
                      <a:pt x="1" y="0"/>
                    </a:moveTo>
                    <a:lnTo>
                      <a:pt x="6049" y="875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4095947" y="3788392"/>
                <a:ext cx="10280" cy="64894"/>
              </a:xfrm>
              <a:custGeom>
                <a:rect b="b" l="l" r="r" t="t"/>
                <a:pathLst>
                  <a:path extrusionOk="0" fill="none" h="8251" w="1307">
                    <a:moveTo>
                      <a:pt x="0" y="8250"/>
                    </a:moveTo>
                    <a:lnTo>
                      <a:pt x="130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4095852" y="3853467"/>
                <a:ext cx="45672" cy="15895"/>
              </a:xfrm>
              <a:custGeom>
                <a:rect b="b" l="l" r="r" t="t"/>
                <a:pathLst>
                  <a:path extrusionOk="0" fill="none" h="2021" w="5807">
                    <a:moveTo>
                      <a:pt x="0" y="0"/>
                    </a:moveTo>
                    <a:lnTo>
                      <a:pt x="5807" y="202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4138567" y="3868308"/>
                <a:ext cx="16469" cy="101710"/>
              </a:xfrm>
              <a:custGeom>
                <a:rect b="b" l="l" r="r" t="t"/>
                <a:pathLst>
                  <a:path extrusionOk="0" fill="none" h="12932" w="2094">
                    <a:moveTo>
                      <a:pt x="1" y="1"/>
                    </a:moveTo>
                    <a:lnTo>
                      <a:pt x="2093" y="1293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3875601" y="3592876"/>
                <a:ext cx="131110" cy="48716"/>
              </a:xfrm>
              <a:custGeom>
                <a:rect b="b" l="l" r="r" t="t"/>
                <a:pathLst>
                  <a:path extrusionOk="0" fill="none" h="6194" w="16670">
                    <a:moveTo>
                      <a:pt x="0" y="0"/>
                    </a:moveTo>
                    <a:lnTo>
                      <a:pt x="16669" y="61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4164828" y="3394410"/>
                <a:ext cx="26458" cy="93153"/>
              </a:xfrm>
              <a:custGeom>
                <a:rect b="b" l="l" r="r" t="t"/>
                <a:pathLst>
                  <a:path extrusionOk="0" fill="none" h="11844" w="3364">
                    <a:moveTo>
                      <a:pt x="0" y="11843"/>
                    </a:moveTo>
                    <a:lnTo>
                      <a:pt x="3363"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4191278" y="3394410"/>
                <a:ext cx="86586" cy="52719"/>
              </a:xfrm>
              <a:custGeom>
                <a:rect b="b" l="l" r="r" t="t"/>
                <a:pathLst>
                  <a:path extrusionOk="0" fill="none" h="6703" w="11009">
                    <a:moveTo>
                      <a:pt x="0" y="1"/>
                    </a:moveTo>
                    <a:lnTo>
                      <a:pt x="11008" y="67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7"/>
            <p:cNvGrpSpPr/>
            <p:nvPr/>
          </p:nvGrpSpPr>
          <p:grpSpPr>
            <a:xfrm>
              <a:off x="2026441" y="3938695"/>
              <a:ext cx="63794" cy="54737"/>
              <a:chOff x="4180904" y="4251758"/>
              <a:chExt cx="37783" cy="32420"/>
            </a:xfrm>
          </p:grpSpPr>
          <p:sp>
            <p:nvSpPr>
              <p:cNvPr id="819" name="Google Shape;819;p2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7"/>
            <p:cNvGrpSpPr/>
            <p:nvPr/>
          </p:nvGrpSpPr>
          <p:grpSpPr>
            <a:xfrm>
              <a:off x="2061459" y="3650934"/>
              <a:ext cx="63794" cy="54644"/>
              <a:chOff x="4201644" y="4081324"/>
              <a:chExt cx="37783" cy="32364"/>
            </a:xfrm>
          </p:grpSpPr>
          <p:sp>
            <p:nvSpPr>
              <p:cNvPr id="822" name="Google Shape;822;p2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7"/>
            <p:cNvGrpSpPr/>
            <p:nvPr/>
          </p:nvGrpSpPr>
          <p:grpSpPr>
            <a:xfrm>
              <a:off x="2201210" y="3323560"/>
              <a:ext cx="63794" cy="54790"/>
              <a:chOff x="4284416" y="3887428"/>
              <a:chExt cx="37783" cy="32451"/>
            </a:xfrm>
          </p:grpSpPr>
          <p:sp>
            <p:nvSpPr>
              <p:cNvPr id="825" name="Google Shape;825;p2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27"/>
            <p:cNvGrpSpPr/>
            <p:nvPr/>
          </p:nvGrpSpPr>
          <p:grpSpPr>
            <a:xfrm>
              <a:off x="2098733" y="3277932"/>
              <a:ext cx="63940" cy="54644"/>
              <a:chOff x="4223721" y="3860404"/>
              <a:chExt cx="37870" cy="32364"/>
            </a:xfrm>
          </p:grpSpPr>
          <p:sp>
            <p:nvSpPr>
              <p:cNvPr id="828" name="Google Shape;828;p2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7"/>
            <p:cNvGrpSpPr/>
            <p:nvPr/>
          </p:nvGrpSpPr>
          <p:grpSpPr>
            <a:xfrm>
              <a:off x="1898097" y="3005827"/>
              <a:ext cx="63780" cy="54631"/>
              <a:chOff x="4104889" y="3699242"/>
              <a:chExt cx="37776" cy="32357"/>
            </a:xfrm>
          </p:grpSpPr>
          <p:sp>
            <p:nvSpPr>
              <p:cNvPr id="831" name="Google Shape;831;p2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27"/>
            <p:cNvGrpSpPr/>
            <p:nvPr/>
          </p:nvGrpSpPr>
          <p:grpSpPr>
            <a:xfrm>
              <a:off x="1963471" y="2627421"/>
              <a:ext cx="63953" cy="54737"/>
              <a:chOff x="4143608" y="3475121"/>
              <a:chExt cx="37878" cy="32420"/>
            </a:xfrm>
          </p:grpSpPr>
          <p:sp>
            <p:nvSpPr>
              <p:cNvPr id="834" name="Google Shape;834;p2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7"/>
            <p:cNvGrpSpPr/>
            <p:nvPr/>
          </p:nvGrpSpPr>
          <p:grpSpPr>
            <a:xfrm>
              <a:off x="2087805" y="2789123"/>
              <a:ext cx="63780" cy="54644"/>
              <a:chOff x="4217248" y="3570893"/>
              <a:chExt cx="37776" cy="32364"/>
            </a:xfrm>
          </p:grpSpPr>
          <p:sp>
            <p:nvSpPr>
              <p:cNvPr id="837" name="Google Shape;837;p2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27"/>
            <p:cNvGrpSpPr/>
            <p:nvPr/>
          </p:nvGrpSpPr>
          <p:grpSpPr>
            <a:xfrm>
              <a:off x="2152063" y="2553960"/>
              <a:ext cx="63780" cy="54790"/>
              <a:chOff x="4255307" y="3431612"/>
              <a:chExt cx="37776" cy="32451"/>
            </a:xfrm>
          </p:grpSpPr>
          <p:sp>
            <p:nvSpPr>
              <p:cNvPr id="840" name="Google Shape;840;p2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27"/>
            <p:cNvGrpSpPr/>
            <p:nvPr/>
          </p:nvGrpSpPr>
          <p:grpSpPr>
            <a:xfrm>
              <a:off x="1472895" y="2800105"/>
              <a:ext cx="63780" cy="54737"/>
              <a:chOff x="3853052" y="3577398"/>
              <a:chExt cx="37776" cy="32420"/>
            </a:xfrm>
          </p:grpSpPr>
          <p:sp>
            <p:nvSpPr>
              <p:cNvPr id="843" name="Google Shape;843;p2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27"/>
            <p:cNvGrpSpPr/>
            <p:nvPr/>
          </p:nvGrpSpPr>
          <p:grpSpPr>
            <a:xfrm>
              <a:off x="1788384" y="2521028"/>
              <a:ext cx="63780" cy="54631"/>
              <a:chOff x="4039908" y="3412107"/>
              <a:chExt cx="37776" cy="32357"/>
            </a:xfrm>
          </p:grpSpPr>
          <p:sp>
            <p:nvSpPr>
              <p:cNvPr id="846" name="Google Shape;846;p2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27"/>
            <p:cNvGrpSpPr/>
            <p:nvPr/>
          </p:nvGrpSpPr>
          <p:grpSpPr>
            <a:xfrm>
              <a:off x="1750312" y="2402762"/>
              <a:ext cx="63940" cy="54671"/>
              <a:chOff x="4017360" y="3342061"/>
              <a:chExt cx="37870" cy="32380"/>
            </a:xfrm>
          </p:grpSpPr>
          <p:sp>
            <p:nvSpPr>
              <p:cNvPr id="849" name="Google Shape;849;p2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27"/>
            <p:cNvSpPr/>
            <p:nvPr/>
          </p:nvSpPr>
          <p:spPr>
            <a:xfrm>
              <a:off x="1718827" y="2703498"/>
              <a:ext cx="80649" cy="6910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1740831" y="2719898"/>
              <a:ext cx="42257" cy="36215"/>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27"/>
            <p:cNvGrpSpPr/>
            <p:nvPr/>
          </p:nvGrpSpPr>
          <p:grpSpPr>
            <a:xfrm>
              <a:off x="1300371" y="2532076"/>
              <a:ext cx="63780" cy="54671"/>
              <a:chOff x="3750870" y="3418650"/>
              <a:chExt cx="37776" cy="32380"/>
            </a:xfrm>
          </p:grpSpPr>
          <p:sp>
            <p:nvSpPr>
              <p:cNvPr id="854" name="Google Shape;854;p2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27"/>
            <p:cNvGrpSpPr/>
            <p:nvPr/>
          </p:nvGrpSpPr>
          <p:grpSpPr>
            <a:xfrm>
              <a:off x="1100531" y="2288587"/>
              <a:ext cx="63794" cy="54631"/>
              <a:chOff x="3632509" y="3274438"/>
              <a:chExt cx="37783" cy="32357"/>
            </a:xfrm>
          </p:grpSpPr>
          <p:sp>
            <p:nvSpPr>
              <p:cNvPr id="857" name="Google Shape;857;p2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7"/>
            <p:cNvGrpSpPr/>
            <p:nvPr/>
          </p:nvGrpSpPr>
          <p:grpSpPr>
            <a:xfrm>
              <a:off x="1563008" y="2327628"/>
              <a:ext cx="63780" cy="54790"/>
              <a:chOff x="3906424" y="3297561"/>
              <a:chExt cx="37776" cy="32451"/>
            </a:xfrm>
          </p:grpSpPr>
          <p:sp>
            <p:nvSpPr>
              <p:cNvPr id="860" name="Google Shape;860;p2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7"/>
            <p:cNvGrpSpPr/>
            <p:nvPr/>
          </p:nvGrpSpPr>
          <p:grpSpPr>
            <a:xfrm>
              <a:off x="1494899" y="2521028"/>
              <a:ext cx="63780" cy="54631"/>
              <a:chOff x="3866084" y="3412107"/>
              <a:chExt cx="37776" cy="32357"/>
            </a:xfrm>
          </p:grpSpPr>
          <p:sp>
            <p:nvSpPr>
              <p:cNvPr id="863" name="Google Shape;863;p2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27"/>
            <p:cNvGrpSpPr/>
            <p:nvPr/>
          </p:nvGrpSpPr>
          <p:grpSpPr>
            <a:xfrm>
              <a:off x="1761387" y="3119232"/>
              <a:ext cx="63794" cy="54631"/>
              <a:chOff x="4023919" y="3766409"/>
              <a:chExt cx="37783" cy="32357"/>
            </a:xfrm>
          </p:grpSpPr>
          <p:sp>
            <p:nvSpPr>
              <p:cNvPr id="866" name="Google Shape;866;p2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27"/>
            <p:cNvGrpSpPr/>
            <p:nvPr/>
          </p:nvGrpSpPr>
          <p:grpSpPr>
            <a:xfrm>
              <a:off x="1676904" y="3141249"/>
              <a:ext cx="63780" cy="54631"/>
              <a:chOff x="3973882" y="3779449"/>
              <a:chExt cx="37776" cy="32357"/>
            </a:xfrm>
          </p:grpSpPr>
          <p:sp>
            <p:nvSpPr>
              <p:cNvPr id="869" name="Google Shape;869;p2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27"/>
            <p:cNvGrpSpPr/>
            <p:nvPr/>
          </p:nvGrpSpPr>
          <p:grpSpPr>
            <a:xfrm>
              <a:off x="1844927" y="3240153"/>
              <a:ext cx="63780" cy="54671"/>
              <a:chOff x="4073398" y="3838028"/>
              <a:chExt cx="37776" cy="32380"/>
            </a:xfrm>
          </p:grpSpPr>
          <p:sp>
            <p:nvSpPr>
              <p:cNvPr id="872" name="Google Shape;872;p2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27"/>
            <p:cNvGrpSpPr/>
            <p:nvPr/>
          </p:nvGrpSpPr>
          <p:grpSpPr>
            <a:xfrm>
              <a:off x="2299569" y="3757593"/>
              <a:ext cx="63740" cy="54644"/>
              <a:chOff x="4342672" y="4144496"/>
              <a:chExt cx="37752" cy="32364"/>
            </a:xfrm>
          </p:grpSpPr>
          <p:sp>
            <p:nvSpPr>
              <p:cNvPr id="875" name="Google Shape;875;p2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27"/>
            <p:cNvGrpSpPr/>
            <p:nvPr/>
          </p:nvGrpSpPr>
          <p:grpSpPr>
            <a:xfrm>
              <a:off x="2407144" y="3609648"/>
              <a:ext cx="63794" cy="54644"/>
              <a:chOff x="4406386" y="4056872"/>
              <a:chExt cx="37783" cy="32364"/>
            </a:xfrm>
          </p:grpSpPr>
          <p:sp>
            <p:nvSpPr>
              <p:cNvPr id="878" name="Google Shape;878;p2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27"/>
            <p:cNvGrpSpPr/>
            <p:nvPr/>
          </p:nvGrpSpPr>
          <p:grpSpPr>
            <a:xfrm>
              <a:off x="2201210" y="3927713"/>
              <a:ext cx="63794" cy="54631"/>
              <a:chOff x="4284416" y="4245254"/>
              <a:chExt cx="37783" cy="32357"/>
            </a:xfrm>
          </p:grpSpPr>
          <p:sp>
            <p:nvSpPr>
              <p:cNvPr id="881" name="Google Shape;881;p2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7"/>
            <p:cNvGrpSpPr/>
            <p:nvPr/>
          </p:nvGrpSpPr>
          <p:grpSpPr>
            <a:xfrm>
              <a:off x="2090859" y="4072922"/>
              <a:ext cx="63780" cy="54644"/>
              <a:chOff x="4219057" y="4331258"/>
              <a:chExt cx="37776" cy="32364"/>
            </a:xfrm>
          </p:grpSpPr>
          <p:sp>
            <p:nvSpPr>
              <p:cNvPr id="884" name="Google Shape;884;p2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27"/>
            <p:cNvGrpSpPr/>
            <p:nvPr/>
          </p:nvGrpSpPr>
          <p:grpSpPr>
            <a:xfrm>
              <a:off x="2065642" y="3752852"/>
              <a:ext cx="56556" cy="48456"/>
              <a:chOff x="4204122" y="4141688"/>
              <a:chExt cx="33497" cy="28699"/>
            </a:xfrm>
          </p:grpSpPr>
          <p:sp>
            <p:nvSpPr>
              <p:cNvPr id="887" name="Google Shape;887;p2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27"/>
            <p:cNvGrpSpPr/>
            <p:nvPr/>
          </p:nvGrpSpPr>
          <p:grpSpPr>
            <a:xfrm>
              <a:off x="2230132" y="3520159"/>
              <a:ext cx="65706" cy="56264"/>
              <a:chOff x="4301546" y="4003869"/>
              <a:chExt cx="38916" cy="33324"/>
            </a:xfrm>
          </p:grpSpPr>
          <p:sp>
            <p:nvSpPr>
              <p:cNvPr id="890" name="Google Shape;890;p2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27"/>
            <p:cNvGrpSpPr/>
            <p:nvPr/>
          </p:nvGrpSpPr>
          <p:grpSpPr>
            <a:xfrm>
              <a:off x="2076716" y="3386437"/>
              <a:ext cx="61709" cy="52958"/>
              <a:chOff x="4210681" y="3924669"/>
              <a:chExt cx="36549" cy="31366"/>
            </a:xfrm>
          </p:grpSpPr>
          <p:sp>
            <p:nvSpPr>
              <p:cNvPr id="893" name="Google Shape;893;p2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7"/>
            <p:cNvGrpSpPr/>
            <p:nvPr/>
          </p:nvGrpSpPr>
          <p:grpSpPr>
            <a:xfrm>
              <a:off x="1700355" y="2887017"/>
              <a:ext cx="53183" cy="45574"/>
              <a:chOff x="3987771" y="3628874"/>
              <a:chExt cx="31499" cy="26993"/>
            </a:xfrm>
          </p:grpSpPr>
          <p:sp>
            <p:nvSpPr>
              <p:cNvPr id="896" name="Google Shape;896;p2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7"/>
            <p:cNvGrpSpPr/>
            <p:nvPr/>
          </p:nvGrpSpPr>
          <p:grpSpPr>
            <a:xfrm>
              <a:off x="1868537" y="3134875"/>
              <a:ext cx="53024" cy="45415"/>
              <a:chOff x="4087382" y="3775674"/>
              <a:chExt cx="31405" cy="26898"/>
            </a:xfrm>
          </p:grpSpPr>
          <p:sp>
            <p:nvSpPr>
              <p:cNvPr id="899" name="Google Shape;899;p2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27"/>
            <p:cNvGrpSpPr/>
            <p:nvPr/>
          </p:nvGrpSpPr>
          <p:grpSpPr>
            <a:xfrm>
              <a:off x="1921708" y="3271572"/>
              <a:ext cx="53024" cy="45428"/>
              <a:chOff x="4118873" y="3856637"/>
              <a:chExt cx="31405" cy="26906"/>
            </a:xfrm>
          </p:grpSpPr>
          <p:sp>
            <p:nvSpPr>
              <p:cNvPr id="902" name="Google Shape;902;p2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27"/>
            <p:cNvGrpSpPr/>
            <p:nvPr/>
          </p:nvGrpSpPr>
          <p:grpSpPr>
            <a:xfrm>
              <a:off x="2005566" y="2904997"/>
              <a:ext cx="53183" cy="45428"/>
              <a:chOff x="4168541" y="3639523"/>
              <a:chExt cx="31499" cy="26906"/>
            </a:xfrm>
          </p:grpSpPr>
          <p:sp>
            <p:nvSpPr>
              <p:cNvPr id="905" name="Google Shape;905;p2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7"/>
            <p:cNvGrpSpPr/>
            <p:nvPr/>
          </p:nvGrpSpPr>
          <p:grpSpPr>
            <a:xfrm>
              <a:off x="1663240" y="2489688"/>
              <a:ext cx="53024" cy="45495"/>
              <a:chOff x="3965789" y="3393545"/>
              <a:chExt cx="31405" cy="26945"/>
            </a:xfrm>
          </p:grpSpPr>
          <p:sp>
            <p:nvSpPr>
              <p:cNvPr id="908" name="Google Shape;908;p2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27"/>
            <p:cNvGrpSpPr/>
            <p:nvPr/>
          </p:nvGrpSpPr>
          <p:grpSpPr>
            <a:xfrm>
              <a:off x="1594653" y="2654245"/>
              <a:ext cx="53024" cy="45588"/>
              <a:chOff x="3925166" y="3491008"/>
              <a:chExt cx="31405" cy="27001"/>
            </a:xfrm>
          </p:grpSpPr>
          <p:sp>
            <p:nvSpPr>
              <p:cNvPr id="911" name="Google Shape;911;p2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7"/>
            <p:cNvGrpSpPr/>
            <p:nvPr/>
          </p:nvGrpSpPr>
          <p:grpSpPr>
            <a:xfrm>
              <a:off x="1185518" y="2400930"/>
              <a:ext cx="53011" cy="45415"/>
              <a:chOff x="3682845" y="3340976"/>
              <a:chExt cx="31397" cy="26898"/>
            </a:xfrm>
          </p:grpSpPr>
          <p:sp>
            <p:nvSpPr>
              <p:cNvPr id="914" name="Google Shape;914;p2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27"/>
            <p:cNvGrpSpPr/>
            <p:nvPr/>
          </p:nvGrpSpPr>
          <p:grpSpPr>
            <a:xfrm>
              <a:off x="1375545" y="2422456"/>
              <a:ext cx="53183" cy="45574"/>
              <a:chOff x="3795393" y="3353725"/>
              <a:chExt cx="31499" cy="26993"/>
            </a:xfrm>
          </p:grpSpPr>
          <p:sp>
            <p:nvSpPr>
              <p:cNvPr id="917" name="Google Shape;917;p2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7"/>
            <p:cNvGrpSpPr/>
            <p:nvPr/>
          </p:nvGrpSpPr>
          <p:grpSpPr>
            <a:xfrm>
              <a:off x="2019695" y="4126889"/>
              <a:ext cx="65719" cy="56251"/>
              <a:chOff x="4176909" y="4363221"/>
              <a:chExt cx="38924" cy="33316"/>
            </a:xfrm>
          </p:grpSpPr>
          <p:sp>
            <p:nvSpPr>
              <p:cNvPr id="920" name="Google Shape;920;p2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7"/>
            <p:cNvGrpSpPr/>
            <p:nvPr/>
          </p:nvGrpSpPr>
          <p:grpSpPr>
            <a:xfrm>
              <a:off x="2102903" y="3526560"/>
              <a:ext cx="56663" cy="48576"/>
              <a:chOff x="4226191" y="4007660"/>
              <a:chExt cx="33560" cy="28770"/>
            </a:xfrm>
          </p:grpSpPr>
          <p:sp>
            <p:nvSpPr>
              <p:cNvPr id="923" name="Google Shape;923;p2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27"/>
            <p:cNvGrpSpPr/>
            <p:nvPr/>
          </p:nvGrpSpPr>
          <p:grpSpPr>
            <a:xfrm>
              <a:off x="1041903" y="2461829"/>
              <a:ext cx="56716" cy="48456"/>
              <a:chOff x="3597785" y="3377045"/>
              <a:chExt cx="33591" cy="28699"/>
            </a:xfrm>
          </p:grpSpPr>
          <p:sp>
            <p:nvSpPr>
              <p:cNvPr id="926" name="Google Shape;926;p2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27"/>
            <p:cNvGrpSpPr/>
            <p:nvPr/>
          </p:nvGrpSpPr>
          <p:grpSpPr>
            <a:xfrm>
              <a:off x="1531682" y="2956109"/>
              <a:ext cx="56716" cy="48443"/>
              <a:chOff x="3887870" y="3669796"/>
              <a:chExt cx="33591" cy="28692"/>
            </a:xfrm>
          </p:grpSpPr>
          <p:sp>
            <p:nvSpPr>
              <p:cNvPr id="929" name="Google Shape;929;p2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7"/>
            <p:cNvGrpSpPr/>
            <p:nvPr/>
          </p:nvGrpSpPr>
          <p:grpSpPr>
            <a:xfrm>
              <a:off x="1414254" y="2638403"/>
              <a:ext cx="56556" cy="48576"/>
              <a:chOff x="3818320" y="3481625"/>
              <a:chExt cx="33497" cy="28770"/>
            </a:xfrm>
          </p:grpSpPr>
          <p:sp>
            <p:nvSpPr>
              <p:cNvPr id="932" name="Google Shape;932;p2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7"/>
            <p:cNvGrpSpPr/>
            <p:nvPr/>
          </p:nvGrpSpPr>
          <p:grpSpPr>
            <a:xfrm>
              <a:off x="2190613" y="3717835"/>
              <a:ext cx="63302" cy="54246"/>
              <a:chOff x="4278139" y="4120948"/>
              <a:chExt cx="37492" cy="32129"/>
            </a:xfrm>
          </p:grpSpPr>
          <p:sp>
            <p:nvSpPr>
              <p:cNvPr id="935" name="Google Shape;935;p2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27"/>
            <p:cNvGrpSpPr/>
            <p:nvPr/>
          </p:nvGrpSpPr>
          <p:grpSpPr>
            <a:xfrm>
              <a:off x="2429958" y="3475448"/>
              <a:ext cx="56556" cy="48443"/>
              <a:chOff x="4419898" y="3977388"/>
              <a:chExt cx="33497" cy="28692"/>
            </a:xfrm>
          </p:grpSpPr>
          <p:sp>
            <p:nvSpPr>
              <p:cNvPr id="938" name="Google Shape;938;p2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7"/>
            <p:cNvGrpSpPr/>
            <p:nvPr/>
          </p:nvGrpSpPr>
          <p:grpSpPr>
            <a:xfrm>
              <a:off x="1989339" y="3572188"/>
              <a:ext cx="56556" cy="48562"/>
              <a:chOff x="4158930" y="4034684"/>
              <a:chExt cx="33497" cy="28762"/>
            </a:xfrm>
          </p:grpSpPr>
          <p:sp>
            <p:nvSpPr>
              <p:cNvPr id="941" name="Google Shape;941;p2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27"/>
            <p:cNvGrpSpPr/>
            <p:nvPr/>
          </p:nvGrpSpPr>
          <p:grpSpPr>
            <a:xfrm>
              <a:off x="1948850" y="3441108"/>
              <a:ext cx="56556" cy="48576"/>
              <a:chOff x="4134949" y="3957049"/>
              <a:chExt cx="33497" cy="28770"/>
            </a:xfrm>
          </p:grpSpPr>
          <p:sp>
            <p:nvSpPr>
              <p:cNvPr id="944" name="Google Shape;944;p2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27"/>
            <p:cNvGrpSpPr/>
            <p:nvPr/>
          </p:nvGrpSpPr>
          <p:grpSpPr>
            <a:xfrm>
              <a:off x="2047967" y="3824972"/>
              <a:ext cx="73580" cy="62917"/>
              <a:chOff x="4193653" y="4184403"/>
              <a:chExt cx="43580" cy="37264"/>
            </a:xfrm>
          </p:grpSpPr>
          <p:sp>
            <p:nvSpPr>
              <p:cNvPr id="947" name="Google Shape;947;p2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27"/>
            <p:cNvGrpSpPr/>
            <p:nvPr/>
          </p:nvGrpSpPr>
          <p:grpSpPr>
            <a:xfrm>
              <a:off x="2301136" y="3418812"/>
              <a:ext cx="73580" cy="62997"/>
              <a:chOff x="4343600" y="3943844"/>
              <a:chExt cx="43580" cy="37312"/>
            </a:xfrm>
          </p:grpSpPr>
          <p:sp>
            <p:nvSpPr>
              <p:cNvPr id="950" name="Google Shape;950;p2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27"/>
            <p:cNvGrpSpPr/>
            <p:nvPr/>
          </p:nvGrpSpPr>
          <p:grpSpPr>
            <a:xfrm>
              <a:off x="2011980" y="2469677"/>
              <a:ext cx="53183" cy="45588"/>
              <a:chOff x="4172339" y="3381693"/>
              <a:chExt cx="31499" cy="27001"/>
            </a:xfrm>
          </p:grpSpPr>
          <p:sp>
            <p:nvSpPr>
              <p:cNvPr id="953" name="Google Shape;953;p2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55" name="Google Shape;955;p27"/>
          <p:cNvPicPr preferRelativeResize="0"/>
          <p:nvPr/>
        </p:nvPicPr>
        <p:blipFill>
          <a:blip r:embed="rId4">
            <a:alphaModFix/>
          </a:blip>
          <a:stretch>
            <a:fillRect/>
          </a:stretch>
        </p:blipFill>
        <p:spPr>
          <a:xfrm>
            <a:off x="7688" y="-6212"/>
            <a:ext cx="9128627" cy="5155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9" name="Shape 959"/>
        <p:cNvGrpSpPr/>
        <p:nvPr/>
      </p:nvGrpSpPr>
      <p:grpSpPr>
        <a:xfrm>
          <a:off x="0" y="0"/>
          <a:ext cx="0" cy="0"/>
          <a:chOff x="0" y="0"/>
          <a:chExt cx="0" cy="0"/>
        </a:xfrm>
      </p:grpSpPr>
      <p:pic>
        <p:nvPicPr>
          <p:cNvPr id="960" name="Google Shape;960;p2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4" name="Shape 964"/>
        <p:cNvGrpSpPr/>
        <p:nvPr/>
      </p:nvGrpSpPr>
      <p:grpSpPr>
        <a:xfrm>
          <a:off x="0" y="0"/>
          <a:ext cx="0" cy="0"/>
          <a:chOff x="0" y="0"/>
          <a:chExt cx="0" cy="0"/>
        </a:xfrm>
      </p:grpSpPr>
      <p:sp>
        <p:nvSpPr>
          <p:cNvPr id="965" name="Google Shape;965;p29"/>
          <p:cNvSpPr txBox="1"/>
          <p:nvPr>
            <p:ph type="title"/>
          </p:nvPr>
        </p:nvSpPr>
        <p:spPr>
          <a:xfrm>
            <a:off x="79422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CÓMO</a:t>
            </a:r>
            <a:r>
              <a:rPr lang="en"/>
              <a:t> FUNCIONA EL RECONOCIMIENTO FACIAL?</a:t>
            </a:r>
            <a:endParaRPr/>
          </a:p>
        </p:txBody>
      </p:sp>
      <p:grpSp>
        <p:nvGrpSpPr>
          <p:cNvPr id="966" name="Google Shape;966;p29"/>
          <p:cNvGrpSpPr/>
          <p:nvPr/>
        </p:nvGrpSpPr>
        <p:grpSpPr>
          <a:xfrm>
            <a:off x="278845" y="1309921"/>
            <a:ext cx="2210395" cy="2090466"/>
            <a:chOff x="1040275" y="238125"/>
            <a:chExt cx="5538450" cy="5237950"/>
          </a:xfrm>
        </p:grpSpPr>
        <p:sp>
          <p:nvSpPr>
            <p:cNvPr id="967" name="Google Shape;967;p29"/>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9"/>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9"/>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9"/>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9"/>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9"/>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9"/>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9"/>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9"/>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9"/>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29"/>
          <p:cNvSpPr txBox="1"/>
          <p:nvPr/>
        </p:nvSpPr>
        <p:spPr>
          <a:xfrm>
            <a:off x="2686625" y="1876575"/>
            <a:ext cx="5541900" cy="181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El reconocimiento facial trata de extraer </a:t>
            </a:r>
            <a:r>
              <a:rPr lang="en">
                <a:solidFill>
                  <a:schemeClr val="lt2"/>
                </a:solidFill>
                <a:latin typeface="Fira Sans Condensed Light"/>
                <a:ea typeface="Fira Sans Condensed Light"/>
                <a:cs typeface="Fira Sans Condensed Light"/>
                <a:sym typeface="Fira Sans Condensed Light"/>
              </a:rPr>
              <a:t>líneas</a:t>
            </a:r>
            <a:r>
              <a:rPr lang="en">
                <a:solidFill>
                  <a:schemeClr val="lt2"/>
                </a:solidFill>
                <a:latin typeface="Fira Sans Condensed Light"/>
                <a:ea typeface="Fira Sans Condensed Light"/>
                <a:cs typeface="Fira Sans Condensed Light"/>
                <a:sym typeface="Fira Sans Condensed Light"/>
              </a:rPr>
              <a:t>, bordes, angulos, movimiento o </a:t>
            </a:r>
            <a:r>
              <a:rPr lang="en">
                <a:solidFill>
                  <a:schemeClr val="lt2"/>
                </a:solidFill>
                <a:latin typeface="Fira Sans Condensed Light"/>
                <a:ea typeface="Fira Sans Condensed Light"/>
                <a:cs typeface="Fira Sans Condensed Light"/>
                <a:sym typeface="Fira Sans Condensed Light"/>
              </a:rPr>
              <a:t>características </a:t>
            </a:r>
            <a:r>
              <a:rPr lang="en">
                <a:solidFill>
                  <a:schemeClr val="lt2"/>
                </a:solidFill>
                <a:latin typeface="Fira Sans Condensed Light"/>
                <a:ea typeface="Fira Sans Condensed Light"/>
                <a:cs typeface="Fira Sans Condensed Light"/>
                <a:sym typeface="Fira Sans Condensed Light"/>
              </a:rPr>
              <a:t>de una imagen y representarlas de una manera </a:t>
            </a:r>
            <a:r>
              <a:rPr lang="en">
                <a:solidFill>
                  <a:schemeClr val="lt2"/>
                </a:solidFill>
                <a:latin typeface="Fira Sans Condensed Light"/>
                <a:ea typeface="Fira Sans Condensed Light"/>
                <a:cs typeface="Fira Sans Condensed Light"/>
                <a:sym typeface="Fira Sans Condensed Light"/>
              </a:rPr>
              <a:t>útil</a:t>
            </a:r>
            <a:r>
              <a:rPr lang="en">
                <a:solidFill>
                  <a:schemeClr val="lt2"/>
                </a:solidFill>
                <a:latin typeface="Fira Sans Condensed Light"/>
                <a:ea typeface="Fira Sans Condensed Light"/>
                <a:cs typeface="Fira Sans Condensed Light"/>
                <a:sym typeface="Fira Sans Condensed Light"/>
              </a:rPr>
              <a:t> y clasificarlas, hay muchos </a:t>
            </a:r>
            <a:r>
              <a:rPr lang="en">
                <a:solidFill>
                  <a:schemeClr val="lt2"/>
                </a:solidFill>
                <a:latin typeface="Fira Sans Condensed Light"/>
                <a:ea typeface="Fira Sans Condensed Light"/>
                <a:cs typeface="Fira Sans Condensed Light"/>
                <a:sym typeface="Fira Sans Condensed Light"/>
              </a:rPr>
              <a:t>métodos</a:t>
            </a:r>
            <a:r>
              <a:rPr lang="en">
                <a:solidFill>
                  <a:schemeClr val="lt2"/>
                </a:solidFill>
                <a:latin typeface="Fira Sans Condensed Light"/>
                <a:ea typeface="Fira Sans Condensed Light"/>
                <a:cs typeface="Fira Sans Condensed Light"/>
                <a:sym typeface="Fira Sans Condensed Light"/>
              </a:rPr>
              <a:t> en los cuales se basan el reconocimiento facial como:</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lt2"/>
              </a:buClr>
              <a:buSzPts val="1400"/>
              <a:buFont typeface="Fira Sans Condensed Light"/>
              <a:buChar char="●"/>
            </a:pPr>
            <a:r>
              <a:rPr lang="en">
                <a:solidFill>
                  <a:schemeClr val="lt2"/>
                </a:solidFill>
                <a:latin typeface="Fira Sans Condensed Light"/>
                <a:ea typeface="Fira Sans Condensed Light"/>
                <a:cs typeface="Fira Sans Condensed Light"/>
                <a:sym typeface="Fira Sans Condensed Light"/>
              </a:rPr>
              <a:t>Características</a:t>
            </a:r>
            <a:r>
              <a:rPr lang="en">
                <a:solidFill>
                  <a:schemeClr val="lt2"/>
                </a:solidFill>
                <a:latin typeface="Fira Sans Condensed Light"/>
                <a:ea typeface="Fira Sans Condensed Light"/>
                <a:cs typeface="Fira Sans Condensed Light"/>
                <a:sym typeface="Fira Sans Condensed Light"/>
              </a:rPr>
              <a:t> </a:t>
            </a:r>
            <a:r>
              <a:rPr lang="en">
                <a:solidFill>
                  <a:schemeClr val="lt2"/>
                </a:solidFill>
                <a:latin typeface="Fira Sans Condensed Light"/>
                <a:ea typeface="Fira Sans Condensed Light"/>
                <a:cs typeface="Fira Sans Condensed Light"/>
                <a:sym typeface="Fira Sans Condensed Light"/>
              </a:rPr>
              <a:t>Geométricas</a:t>
            </a:r>
            <a:r>
              <a:rPr lang="en">
                <a:solidFill>
                  <a:schemeClr val="lt2"/>
                </a:solidFill>
                <a:latin typeface="Fira Sans Condensed Light"/>
                <a:ea typeface="Fira Sans Condensed Light"/>
                <a:cs typeface="Fira Sans Condensed Light"/>
                <a:sym typeface="Fira Sans Condensed Light"/>
              </a:rPr>
              <a:t> de un rostro:Consiste en puntos marcados en la </a:t>
            </a:r>
            <a:r>
              <a:rPr lang="en">
                <a:solidFill>
                  <a:schemeClr val="lt2"/>
                </a:solidFill>
                <a:latin typeface="Fira Sans Condensed Light"/>
                <a:ea typeface="Fira Sans Condensed Light"/>
                <a:cs typeface="Fira Sans Condensed Light"/>
                <a:sym typeface="Fira Sans Condensed Light"/>
              </a:rPr>
              <a:t>posición</a:t>
            </a:r>
            <a:r>
              <a:rPr lang="en">
                <a:solidFill>
                  <a:schemeClr val="lt2"/>
                </a:solidFill>
                <a:latin typeface="Fira Sans Condensed Light"/>
                <a:ea typeface="Fira Sans Condensed Light"/>
                <a:cs typeface="Fira Sans Condensed Light"/>
                <a:sym typeface="Fira Sans Condensed Light"/>
              </a:rPr>
              <a:t> de los ojos, oidos, nariz para construir un vector de </a:t>
            </a:r>
            <a:r>
              <a:rPr lang="en">
                <a:solidFill>
                  <a:schemeClr val="lt2"/>
                </a:solidFill>
                <a:latin typeface="Fira Sans Condensed Light"/>
                <a:ea typeface="Fira Sans Condensed Light"/>
                <a:cs typeface="Fira Sans Condensed Light"/>
                <a:sym typeface="Fira Sans Condensed Light"/>
              </a:rPr>
              <a:t>características</a:t>
            </a:r>
            <a:r>
              <a:rPr lang="en">
                <a:solidFill>
                  <a:schemeClr val="lt2"/>
                </a:solidFill>
                <a:latin typeface="Fira Sans Condensed Light"/>
                <a:ea typeface="Fira Sans Condensed Light"/>
                <a:cs typeface="Fira Sans Condensed Light"/>
                <a:sym typeface="Fira Sans Condensed Light"/>
              </a:rPr>
              <a:t> (distancias entre los puntos, angulos entre ellas), este modelo es robusto a los cambios de </a:t>
            </a:r>
            <a:r>
              <a:rPr lang="en">
                <a:solidFill>
                  <a:schemeClr val="lt2"/>
                </a:solidFill>
                <a:latin typeface="Fira Sans Condensed Light"/>
                <a:ea typeface="Fira Sans Condensed Light"/>
                <a:cs typeface="Fira Sans Condensed Light"/>
                <a:sym typeface="Fira Sans Condensed Light"/>
              </a:rPr>
              <a:t>iluminación</a:t>
            </a:r>
            <a:r>
              <a:rPr lang="en">
                <a:solidFill>
                  <a:schemeClr val="lt2"/>
                </a:solidFill>
                <a:latin typeface="Fira Sans Condensed Light"/>
                <a:ea typeface="Fira Sans Condensed Light"/>
                <a:cs typeface="Fira Sans Condensed Light"/>
                <a:sym typeface="Fira Sans Condensed Light"/>
              </a:rPr>
              <a:t>, su dificultad es la </a:t>
            </a:r>
            <a:r>
              <a:rPr lang="en">
                <a:solidFill>
                  <a:schemeClr val="lt2"/>
                </a:solidFill>
                <a:latin typeface="Fira Sans Condensed Light"/>
                <a:ea typeface="Fira Sans Condensed Light"/>
                <a:cs typeface="Fira Sans Condensed Light"/>
                <a:sym typeface="Fira Sans Condensed Light"/>
              </a:rPr>
              <a:t>precisión</a:t>
            </a:r>
            <a:r>
              <a:rPr lang="en">
                <a:solidFill>
                  <a:schemeClr val="lt2"/>
                </a:solidFill>
                <a:latin typeface="Fira Sans Condensed Light"/>
                <a:ea typeface="Fira Sans Condensed Light"/>
                <a:cs typeface="Fira Sans Condensed Light"/>
                <a:sym typeface="Fira Sans Condensed Light"/>
              </a:rPr>
              <a:t> de los puntos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lt2"/>
              </a:buClr>
              <a:buSzPts val="1400"/>
              <a:buFont typeface="Fira Sans Condensed Light"/>
              <a:buChar char="●"/>
            </a:pPr>
            <a:r>
              <a:rPr lang="en">
                <a:solidFill>
                  <a:schemeClr val="lt2"/>
                </a:solidFill>
                <a:latin typeface="Fira Sans Condensed Light"/>
                <a:ea typeface="Fira Sans Condensed Light"/>
                <a:cs typeface="Fira Sans Condensed Light"/>
                <a:sym typeface="Fira Sans Condensed Light"/>
              </a:rPr>
              <a:t>Método</a:t>
            </a:r>
            <a:r>
              <a:rPr lang="en">
                <a:solidFill>
                  <a:schemeClr val="lt2"/>
                </a:solidFill>
                <a:latin typeface="Fira Sans Condensed Light"/>
                <a:ea typeface="Fira Sans Condensed Light"/>
                <a:cs typeface="Fira Sans Condensed Light"/>
                <a:sym typeface="Fira Sans Condensed Light"/>
              </a:rPr>
              <a:t> de caras propias (EigenFaces) que adopta un enfoque holístico para el reconocimiento facial: una imagen facial es un punto de un espacio de imagen de alta dimensión y se encuentra una representación de dimensión inferior, donde la clasificación se vuelve fácil. </a:t>
            </a:r>
            <a:endParaRPr>
              <a:solidFill>
                <a:schemeClr val="lt2"/>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Lo malo de este modelo es que no tiene  ninguna etiqueta y en muy pocos casos no </a:t>
            </a:r>
            <a:r>
              <a:rPr lang="en">
                <a:solidFill>
                  <a:schemeClr val="lt2"/>
                </a:solidFill>
                <a:latin typeface="Fira Sans Condensed Light"/>
                <a:ea typeface="Fira Sans Condensed Light"/>
                <a:cs typeface="Fira Sans Condensed Light"/>
                <a:sym typeface="Fira Sans Condensed Light"/>
              </a:rPr>
              <a:t>existiría</a:t>
            </a:r>
            <a:r>
              <a:rPr lang="en">
                <a:solidFill>
                  <a:schemeClr val="lt2"/>
                </a:solidFill>
                <a:latin typeface="Fira Sans Condensed Light"/>
                <a:ea typeface="Fira Sans Condensed Light"/>
                <a:cs typeface="Fira Sans Condensed Light"/>
                <a:sym typeface="Fira Sans Condensed Light"/>
              </a:rPr>
              <a:t> </a:t>
            </a:r>
            <a:r>
              <a:rPr lang="en">
                <a:solidFill>
                  <a:schemeClr val="lt2"/>
                </a:solidFill>
                <a:latin typeface="Fira Sans Condensed Light"/>
                <a:ea typeface="Fira Sans Condensed Light"/>
                <a:cs typeface="Fira Sans Condensed Light"/>
                <a:sym typeface="Fira Sans Condensed Light"/>
              </a:rPr>
              <a:t>información</a:t>
            </a:r>
            <a:r>
              <a:rPr lang="en">
                <a:solidFill>
                  <a:schemeClr val="lt2"/>
                </a:solidFill>
                <a:latin typeface="Fira Sans Condensed Light"/>
                <a:ea typeface="Fira Sans Condensed Light"/>
                <a:cs typeface="Fira Sans Condensed Light"/>
                <a:sym typeface="Fira Sans Condensed Light"/>
              </a:rPr>
              <a:t> discriminativa para identificar una persona de otra </a:t>
            </a:r>
            <a:endParaRPr>
              <a:solidFill>
                <a:schemeClr val="lt2"/>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chemeClr val="lt2"/>
              </a:buClr>
              <a:buSzPts val="1400"/>
              <a:buFont typeface="Fira Sans Condensed Light"/>
              <a:buChar char="●"/>
            </a:pPr>
            <a:r>
              <a:rPr lang="en">
                <a:solidFill>
                  <a:schemeClr val="lt2"/>
                </a:solidFill>
                <a:latin typeface="Fira Sans Condensed Light"/>
                <a:ea typeface="Fira Sans Condensed Light"/>
                <a:cs typeface="Fira Sans Condensed Light"/>
                <a:sym typeface="Fira Sans Condensed Light"/>
              </a:rPr>
              <a:t>FisherFaces, eigenfaces2</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30"/>
          <p:cNvSpPr txBox="1"/>
          <p:nvPr>
            <p:ph type="title"/>
          </p:nvPr>
        </p:nvSpPr>
        <p:spPr>
          <a:xfrm>
            <a:off x="4434300" y="50"/>
            <a:ext cx="4635000" cy="3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ALGORITMO DE CARA PROPIA (EIGEN FACES)</a:t>
            </a:r>
            <a:endParaRPr sz="1700"/>
          </a:p>
        </p:txBody>
      </p:sp>
      <p:sp>
        <p:nvSpPr>
          <p:cNvPr id="1198" name="Google Shape;1198;p30"/>
          <p:cNvSpPr/>
          <p:nvPr/>
        </p:nvSpPr>
        <p:spPr>
          <a:xfrm>
            <a:off x="0" y="50"/>
            <a:ext cx="45708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040404"/>
                </a:solidFill>
                <a:latin typeface="Fira Sans Condensed Light"/>
                <a:ea typeface="Fira Sans Condensed Light"/>
                <a:cs typeface="Fira Sans Condensed Light"/>
                <a:sym typeface="Fira Sans Condensed Light"/>
              </a:rPr>
              <a:t>En el presente proyecto se decidió usar el algoritmo de cara propia con la librería cv2, debido a que es básicamente el primer método que impulsa el reconocimiento facial para que sea realmente utilizable, y es necesario comprenderlo, los pasos del algoritmo son los siguientes:</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040404"/>
                </a:solidFill>
                <a:latin typeface="Fira Sans Condensed"/>
                <a:ea typeface="Fira Sans Condensed"/>
                <a:cs typeface="Fira Sans Condensed"/>
                <a:sym typeface="Fira Sans Condensed"/>
              </a:rPr>
              <a:t>PASO I</a:t>
            </a:r>
            <a:endParaRPr b="1">
              <a:solidFill>
                <a:srgbClr val="040404"/>
              </a:solidFill>
              <a:latin typeface="Fira Sans Condensed"/>
              <a:ea typeface="Fira Sans Condensed"/>
              <a:cs typeface="Fira Sans Condensed"/>
              <a:sym typeface="Fira Sans Condensed"/>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Obtener un conjunto de imagenes S que tenga M imágenes faciales </a:t>
            </a:r>
            <a:endParaRPr>
              <a:solidFill>
                <a:srgbClr val="040404"/>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Convertir cada imagen en un vector N-dimensional (obteniendo los píxeles de manera horizontal o vertical)</a:t>
            </a:r>
            <a:endParaRPr>
              <a:solidFill>
                <a:srgbClr val="040404"/>
              </a:solidFill>
              <a:latin typeface="Fira Sans Condensed Light"/>
              <a:ea typeface="Fira Sans Condensed Light"/>
              <a:cs typeface="Fira Sans Condensed Light"/>
              <a:sym typeface="Fira Sans Condensed Light"/>
            </a:endParaRPr>
          </a:p>
          <a:p>
            <a:pPr indent="-317500" lvl="0" marL="457200" rtl="0" algn="l">
              <a:spcBef>
                <a:spcPts val="0"/>
              </a:spcBef>
              <a:spcAft>
                <a:spcPts val="0"/>
              </a:spcAft>
              <a:buClr>
                <a:srgbClr val="040404"/>
              </a:buClr>
              <a:buSzPts val="1400"/>
              <a:buFont typeface="Fira Sans Condensed Light"/>
              <a:buChar char="●"/>
            </a:pPr>
            <a:r>
              <a:rPr lang="en">
                <a:solidFill>
                  <a:srgbClr val="040404"/>
                </a:solidFill>
                <a:latin typeface="Fira Sans Condensed Light"/>
                <a:ea typeface="Fira Sans Condensed Light"/>
                <a:cs typeface="Fira Sans Condensed Light"/>
                <a:sym typeface="Fira Sans Condensed Light"/>
              </a:rPr>
              <a:t>Poner estos M vectores en el conjunto S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457200" rtl="0" algn="l">
              <a:spcBef>
                <a:spcPts val="0"/>
              </a:spcBef>
              <a:spcAft>
                <a:spcPts val="0"/>
              </a:spcAft>
              <a:buNone/>
            </a:pPr>
            <a:r>
              <a:t/>
            </a:r>
            <a:endParaRPr>
              <a:solidFill>
                <a:srgbClr val="04040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p>
        </p:txBody>
      </p:sp>
      <p:pic>
        <p:nvPicPr>
          <p:cNvPr id="1199" name="Google Shape;1199;p30"/>
          <p:cNvPicPr preferRelativeResize="0"/>
          <p:nvPr/>
        </p:nvPicPr>
        <p:blipFill>
          <a:blip r:embed="rId3">
            <a:alphaModFix/>
          </a:blip>
          <a:stretch>
            <a:fillRect/>
          </a:stretch>
        </p:blipFill>
        <p:spPr>
          <a:xfrm>
            <a:off x="838250" y="3791563"/>
            <a:ext cx="2286000" cy="295275"/>
          </a:xfrm>
          <a:prstGeom prst="rect">
            <a:avLst/>
          </a:prstGeom>
          <a:noFill/>
          <a:ln cap="flat" cmpd="sng" w="9525">
            <a:solidFill>
              <a:schemeClr val="lt2"/>
            </a:solidFill>
            <a:prstDash val="solid"/>
            <a:round/>
            <a:headEnd len="sm" w="sm" type="none"/>
            <a:tailEnd len="sm" w="sm" type="none"/>
          </a:ln>
        </p:spPr>
      </p:pic>
      <p:pic>
        <p:nvPicPr>
          <p:cNvPr id="1200" name="Google Shape;1200;p30"/>
          <p:cNvPicPr preferRelativeResize="0"/>
          <p:nvPr/>
        </p:nvPicPr>
        <p:blipFill>
          <a:blip r:embed="rId4">
            <a:alphaModFix/>
          </a:blip>
          <a:stretch>
            <a:fillRect/>
          </a:stretch>
        </p:blipFill>
        <p:spPr>
          <a:xfrm>
            <a:off x="5102175" y="1193738"/>
            <a:ext cx="3299251" cy="2756032"/>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